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Montserrat SemiBold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Montserrat Black"/>
      <p:bold r:id="rId36"/>
      <p:boldItalic r:id="rId37"/>
    </p:embeddedFont>
    <p:embeddedFont>
      <p:font typeface="Montserrat Medium"/>
      <p:regular r:id="rId38"/>
      <p:bold r:id="rId39"/>
      <p:italic r:id="rId40"/>
      <p:boldItalic r:id="rId41"/>
    </p:embeddedFont>
    <p:embeddedFont>
      <p:font typeface="Pontano Sans"/>
      <p:regular r:id="rId42"/>
      <p:bold r:id="rId43"/>
    </p:embeddedFont>
    <p:embeddedFont>
      <p:font typeface="Roboto Condensed Light"/>
      <p:regular r:id="rId44"/>
      <p:bold r:id="rId45"/>
      <p:italic r:id="rId46"/>
      <p:boldItalic r:id="rId47"/>
    </p:embeddedFont>
    <p:embeddedFont>
      <p:font typeface="Montserrat ExtraBold"/>
      <p:bold r:id="rId48"/>
      <p:boldItalic r:id="rId49"/>
    </p:embeddedFont>
    <p:embeddedFont>
      <p:font typeface="Nunito Sans"/>
      <p:regular r:id="rId50"/>
      <p:bold r:id="rId51"/>
      <p:italic r:id="rId52"/>
      <p:boldItalic r:id="rId5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4" roundtripDataSignature="AMtx7mhBEMd+wZGcfWCGwV5n1TaV7jIW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Medium-italic.fntdata"/><Relationship Id="rId42" Type="http://schemas.openxmlformats.org/officeDocument/2006/relationships/font" Target="fonts/PontanoSans-regular.fntdata"/><Relationship Id="rId41" Type="http://schemas.openxmlformats.org/officeDocument/2006/relationships/font" Target="fonts/MontserratMedium-boldItalic.fntdata"/><Relationship Id="rId44" Type="http://schemas.openxmlformats.org/officeDocument/2006/relationships/font" Target="fonts/RobotoCondensedLight-regular.fntdata"/><Relationship Id="rId43" Type="http://schemas.openxmlformats.org/officeDocument/2006/relationships/font" Target="fonts/PontanoSans-bold.fntdata"/><Relationship Id="rId46" Type="http://schemas.openxmlformats.org/officeDocument/2006/relationships/font" Target="fonts/RobotoCondensedLight-italic.fntdata"/><Relationship Id="rId45" Type="http://schemas.openxmlformats.org/officeDocument/2006/relationships/font" Target="fonts/RobotoCondensed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MontserratExtraBold-bold.fntdata"/><Relationship Id="rId47" Type="http://schemas.openxmlformats.org/officeDocument/2006/relationships/font" Target="fonts/RobotoCondensedLight-boldItalic.fntdata"/><Relationship Id="rId49" Type="http://schemas.openxmlformats.org/officeDocument/2006/relationships/font" Target="fonts/MontserratExtraBold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33" Type="http://schemas.openxmlformats.org/officeDocument/2006/relationships/font" Target="fonts/Lato-bold.fntdata"/><Relationship Id="rId32" Type="http://schemas.openxmlformats.org/officeDocument/2006/relationships/font" Target="fonts/Lato-regular.fntdata"/><Relationship Id="rId35" Type="http://schemas.openxmlformats.org/officeDocument/2006/relationships/font" Target="fonts/Lato-boldItalic.fntdata"/><Relationship Id="rId34" Type="http://schemas.openxmlformats.org/officeDocument/2006/relationships/font" Target="fonts/Lato-italic.fntdata"/><Relationship Id="rId37" Type="http://schemas.openxmlformats.org/officeDocument/2006/relationships/font" Target="fonts/MontserratBlack-boldItalic.fntdata"/><Relationship Id="rId36" Type="http://schemas.openxmlformats.org/officeDocument/2006/relationships/font" Target="fonts/MontserratBlack-bold.fntdata"/><Relationship Id="rId39" Type="http://schemas.openxmlformats.org/officeDocument/2006/relationships/font" Target="fonts/MontserratMedium-bold.fntdata"/><Relationship Id="rId38" Type="http://schemas.openxmlformats.org/officeDocument/2006/relationships/font" Target="fonts/MontserratMedium-regular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MontserratSemiBold-regular.fntdata"/><Relationship Id="rId23" Type="http://schemas.openxmlformats.org/officeDocument/2006/relationships/slide" Target="slides/slide19.xml"/><Relationship Id="rId26" Type="http://schemas.openxmlformats.org/officeDocument/2006/relationships/font" Target="fonts/MontserratSemiBold-italic.fntdata"/><Relationship Id="rId25" Type="http://schemas.openxmlformats.org/officeDocument/2006/relationships/font" Target="fonts/MontserratSemiBold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MontserratSemiBold-boldItalic.fntdata"/><Relationship Id="rId29" Type="http://schemas.openxmlformats.org/officeDocument/2006/relationships/font" Target="fonts/Montserrat-bold.fntdata"/><Relationship Id="rId51" Type="http://schemas.openxmlformats.org/officeDocument/2006/relationships/font" Target="fonts/NunitoSans-bold.fntdata"/><Relationship Id="rId50" Type="http://schemas.openxmlformats.org/officeDocument/2006/relationships/font" Target="fonts/NunitoSans-regular.fntdata"/><Relationship Id="rId53" Type="http://schemas.openxmlformats.org/officeDocument/2006/relationships/font" Target="fonts/NunitoSans-boldItalic.fntdata"/><Relationship Id="rId52" Type="http://schemas.openxmlformats.org/officeDocument/2006/relationships/font" Target="fonts/NunitoSans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54" Type="http://customschemas.google.com/relationships/presentationmetadata" Target="meta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2.png>
</file>

<file path=ppt/media/image3.jpg>
</file>

<file path=ppt/media/image4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3" name="Google Shape;34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3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5" name="Google Shape;835;p12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2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3" name="Google Shape;84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4" name="Google Shape;844;p13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319a05e691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g319a05e691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6" name="Shape 1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8" name="Google Shape;110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2" name="Shape 1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3" name="Google Shape;1223;g319a05e691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MX">
                <a:solidFill>
                  <a:schemeClr val="dk1"/>
                </a:solidFill>
              </a:rPr>
              <a:t>Lenguajes de Programación: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MX">
                <a:solidFill>
                  <a:schemeClr val="dk1"/>
                </a:solidFill>
              </a:rPr>
              <a:t>TypeScript</a:t>
            </a:r>
            <a:r>
              <a:rPr lang="es-MX">
                <a:solidFill>
                  <a:schemeClr val="dk1"/>
                </a:solidFill>
              </a:rPr>
              <a:t>: Para la lógica de negocio en la aplicación móvil.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MX">
                <a:solidFill>
                  <a:schemeClr val="dk1"/>
                </a:solidFill>
              </a:rPr>
              <a:t>HTML5</a:t>
            </a:r>
            <a:r>
              <a:rPr lang="es-MX">
                <a:solidFill>
                  <a:schemeClr val="dk1"/>
                </a:solidFill>
              </a:rPr>
              <a:t>: Para la estructura de la interfaz de usuario.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MX">
                <a:solidFill>
                  <a:schemeClr val="dk1"/>
                </a:solidFill>
              </a:rPr>
              <a:t>CSS/SCSS</a:t>
            </a:r>
            <a:r>
              <a:rPr lang="es-MX">
                <a:solidFill>
                  <a:schemeClr val="dk1"/>
                </a:solidFill>
              </a:rPr>
              <a:t>: Para el diseño y estilos personalizados.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MX">
                <a:solidFill>
                  <a:schemeClr val="dk1"/>
                </a:solidFill>
              </a:rPr>
              <a:t>Frameworks: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MX">
                <a:solidFill>
                  <a:schemeClr val="dk1"/>
                </a:solidFill>
              </a:rPr>
              <a:t>Angular</a:t>
            </a:r>
            <a:r>
              <a:rPr lang="es-MX">
                <a:solidFill>
                  <a:schemeClr val="dk1"/>
                </a:solidFill>
              </a:rPr>
              <a:t>: Para crear la aplicación web con componentes reutilizables y modulares.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MX">
                <a:solidFill>
                  <a:schemeClr val="dk1"/>
                </a:solidFill>
              </a:rPr>
              <a:t>Ionic Framework</a:t>
            </a:r>
            <a:r>
              <a:rPr lang="es-MX">
                <a:solidFill>
                  <a:schemeClr val="dk1"/>
                </a:solidFill>
              </a:rPr>
              <a:t>: Para desarrollar la aplicación móvil híbrida con capacidades nativas.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MX">
                <a:solidFill>
                  <a:schemeClr val="dk1"/>
                </a:solidFill>
              </a:rPr>
              <a:t>Editor/IDE: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MX">
                <a:solidFill>
                  <a:schemeClr val="dk1"/>
                </a:solidFill>
              </a:rPr>
              <a:t>Visual Studio Code</a:t>
            </a:r>
            <a:r>
              <a:rPr lang="es-MX">
                <a:solidFill>
                  <a:schemeClr val="dk1"/>
                </a:solidFill>
              </a:rPr>
              <a:t>: Herramienta utilizada para escribir y editar código.</a:t>
            </a:r>
            <a:endParaRPr b="1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MX">
                <a:solidFill>
                  <a:schemeClr val="dk1"/>
                </a:solidFill>
              </a:rPr>
              <a:t>Base de Datos: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MX">
                <a:solidFill>
                  <a:schemeClr val="dk1"/>
                </a:solidFill>
              </a:rPr>
              <a:t>Firebase Firestore</a:t>
            </a:r>
            <a:r>
              <a:rPr lang="es-MX">
                <a:solidFill>
                  <a:schemeClr val="dk1"/>
                </a:solidFill>
              </a:rPr>
              <a:t>: Base de datos NoSQL utilizada para almacenar datos como usuarios, publicaciones, reservas y comentarios.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s-MX">
                <a:solidFill>
                  <a:schemeClr val="dk1"/>
                </a:solidFill>
              </a:rPr>
              <a:t>Autenticación: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MX">
                <a:solidFill>
                  <a:schemeClr val="dk1"/>
                </a:solidFill>
              </a:rPr>
              <a:t>Firebase Authentication</a:t>
            </a:r>
            <a:r>
              <a:rPr lang="es-MX">
                <a:solidFill>
                  <a:schemeClr val="dk1"/>
                </a:solidFill>
              </a:rPr>
              <a:t>: Para el manejo seguro del inicio de sesión y registro de usuarios.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MX">
                <a:solidFill>
                  <a:schemeClr val="dk1"/>
                </a:solidFill>
              </a:rPr>
              <a:t>Almacenamiento de Archivos:</a:t>
            </a: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b="1" lang="es-MX">
                <a:solidFill>
                  <a:schemeClr val="dk1"/>
                </a:solidFill>
              </a:rPr>
              <a:t>Firebase Storage</a:t>
            </a:r>
            <a:r>
              <a:rPr lang="es-MX">
                <a:solidFill>
                  <a:schemeClr val="dk1"/>
                </a:solidFill>
              </a:rPr>
              <a:t>: Para guardar imágenes como fotos de perfil y fotos de publicaciones.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MX">
                <a:solidFill>
                  <a:schemeClr val="dk1"/>
                </a:solidFill>
              </a:rPr>
              <a:t>3. APIs y SDKs Integrados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MX">
                <a:solidFill>
                  <a:schemeClr val="dk1"/>
                </a:solidFill>
              </a:rPr>
              <a:t>Google Maps API</a:t>
            </a:r>
            <a:r>
              <a:rPr lang="es-MX">
                <a:solidFill>
                  <a:schemeClr val="dk1"/>
                </a:solidFill>
              </a:rPr>
              <a:t>: Para mostrar ubicaciones en un mapa interactivo dentro de la app.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MX">
                <a:solidFill>
                  <a:schemeClr val="dk1"/>
                </a:solidFill>
              </a:rPr>
              <a:t>PayPal SDK</a:t>
            </a:r>
            <a:r>
              <a:rPr lang="es-MX">
                <a:solidFill>
                  <a:schemeClr val="dk1"/>
                </a:solidFill>
              </a:rPr>
              <a:t>: Para procesar pagos relacionados con reservas de publicaciones.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-MX">
                <a:solidFill>
                  <a:schemeClr val="dk1"/>
                </a:solidFill>
              </a:rPr>
              <a:t>4. Herramientas de Gestión de Proyecto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MX">
                <a:solidFill>
                  <a:schemeClr val="dk1"/>
                </a:solidFill>
              </a:rPr>
              <a:t>Git y GitHub</a:t>
            </a:r>
            <a:r>
              <a:rPr lang="es-MX">
                <a:solidFill>
                  <a:schemeClr val="dk1"/>
                </a:solidFill>
              </a:rPr>
              <a:t>: Para el control de versiones y colaboración en el código.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s-MX">
                <a:solidFill>
                  <a:schemeClr val="dk1"/>
                </a:solidFill>
              </a:rPr>
              <a:t>Node.js</a:t>
            </a:r>
            <a:r>
              <a:rPr lang="es-MX">
                <a:solidFill>
                  <a:schemeClr val="dk1"/>
                </a:solidFill>
              </a:rPr>
              <a:t>: Para la instalación de dependencias y herramientas de desarrollo.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4" name="Google Shape;1224;g319a05e691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2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3" name="Google Shape;1233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4" name="Google Shape;123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4" name="Shape 1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5" name="Google Shape;1325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6" name="Google Shape;132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4" name="Google Shape;1364;p17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4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6" name="Google Shape;1436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7" name="Shape 1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8" name="Google Shape;145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9" name="Google Shape;1459;p19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2" name="Google Shape;42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2" name="Google Shape;54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5" name="Google Shape;5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9" name="Shape 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0" name="Google Shape;610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1" name="Google Shape;61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191919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1"/>
          <p:cNvSpPr/>
          <p:nvPr/>
        </p:nvSpPr>
        <p:spPr>
          <a:xfrm>
            <a:off x="45651" y="1798125"/>
            <a:ext cx="10744262" cy="7995536"/>
          </a:xfrm>
          <a:custGeom>
            <a:rect b="b" l="l" r="r" t="t"/>
            <a:pathLst>
              <a:path extrusionOk="0" h="71419" w="88283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1"/>
          <p:cNvSpPr/>
          <p:nvPr/>
        </p:nvSpPr>
        <p:spPr>
          <a:xfrm flipH="1" rot="9754832">
            <a:off x="-565966" y="-3083460"/>
            <a:ext cx="11932281" cy="6058961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1"/>
          <p:cNvGrpSpPr/>
          <p:nvPr/>
        </p:nvGrpSpPr>
        <p:grpSpPr>
          <a:xfrm>
            <a:off x="6820401" y="4434249"/>
            <a:ext cx="1608509" cy="174242"/>
            <a:chOff x="7696550" y="850149"/>
            <a:chExt cx="1671873" cy="181125"/>
          </a:xfrm>
        </p:grpSpPr>
        <p:sp>
          <p:nvSpPr>
            <p:cNvPr id="12" name="Google Shape;12;p21"/>
            <p:cNvSpPr/>
            <p:nvPr/>
          </p:nvSpPr>
          <p:spPr>
            <a:xfrm>
              <a:off x="7696550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1"/>
            <p:cNvSpPr/>
            <p:nvPr/>
          </p:nvSpPr>
          <p:spPr>
            <a:xfrm>
              <a:off x="7811023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1"/>
            <p:cNvSpPr/>
            <p:nvPr/>
          </p:nvSpPr>
          <p:spPr>
            <a:xfrm>
              <a:off x="7925280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1"/>
            <p:cNvSpPr/>
            <p:nvPr/>
          </p:nvSpPr>
          <p:spPr>
            <a:xfrm>
              <a:off x="8039754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1"/>
            <p:cNvSpPr/>
            <p:nvPr/>
          </p:nvSpPr>
          <p:spPr>
            <a:xfrm>
              <a:off x="8154227" y="850149"/>
              <a:ext cx="60374" cy="51936"/>
            </a:xfrm>
            <a:custGeom>
              <a:rect b="b" l="l" r="r" t="t"/>
              <a:pathLst>
                <a:path extrusionOk="0" h="240" w="279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1"/>
            <p:cNvSpPr/>
            <p:nvPr/>
          </p:nvSpPr>
          <p:spPr>
            <a:xfrm>
              <a:off x="8268484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1"/>
            <p:cNvSpPr/>
            <p:nvPr/>
          </p:nvSpPr>
          <p:spPr>
            <a:xfrm>
              <a:off x="8382741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1"/>
            <p:cNvSpPr/>
            <p:nvPr/>
          </p:nvSpPr>
          <p:spPr>
            <a:xfrm>
              <a:off x="8497215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1"/>
            <p:cNvSpPr/>
            <p:nvPr/>
          </p:nvSpPr>
          <p:spPr>
            <a:xfrm>
              <a:off x="8611472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1"/>
            <p:cNvSpPr/>
            <p:nvPr/>
          </p:nvSpPr>
          <p:spPr>
            <a:xfrm>
              <a:off x="8725729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1"/>
            <p:cNvSpPr/>
            <p:nvPr/>
          </p:nvSpPr>
          <p:spPr>
            <a:xfrm>
              <a:off x="8840418" y="850149"/>
              <a:ext cx="60374" cy="51936"/>
            </a:xfrm>
            <a:custGeom>
              <a:rect b="b" l="l" r="r" t="t"/>
              <a:pathLst>
                <a:path extrusionOk="0" h="240" w="279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1"/>
            <p:cNvSpPr/>
            <p:nvPr/>
          </p:nvSpPr>
          <p:spPr>
            <a:xfrm>
              <a:off x="8954459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1"/>
            <p:cNvSpPr/>
            <p:nvPr/>
          </p:nvSpPr>
          <p:spPr>
            <a:xfrm>
              <a:off x="8049924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1"/>
            <p:cNvSpPr/>
            <p:nvPr/>
          </p:nvSpPr>
          <p:spPr>
            <a:xfrm>
              <a:off x="8164181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1"/>
            <p:cNvSpPr/>
            <p:nvPr/>
          </p:nvSpPr>
          <p:spPr>
            <a:xfrm>
              <a:off x="8278655" y="979338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1"/>
            <p:cNvSpPr/>
            <p:nvPr/>
          </p:nvSpPr>
          <p:spPr>
            <a:xfrm>
              <a:off x="8392912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1"/>
            <p:cNvSpPr/>
            <p:nvPr/>
          </p:nvSpPr>
          <p:spPr>
            <a:xfrm>
              <a:off x="8507169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21"/>
            <p:cNvSpPr/>
            <p:nvPr/>
          </p:nvSpPr>
          <p:spPr>
            <a:xfrm>
              <a:off x="8621642" y="979338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21"/>
            <p:cNvSpPr/>
            <p:nvPr/>
          </p:nvSpPr>
          <p:spPr>
            <a:xfrm>
              <a:off x="8736116" y="979338"/>
              <a:ext cx="60374" cy="51936"/>
            </a:xfrm>
            <a:custGeom>
              <a:rect b="b" l="l" r="r" t="t"/>
              <a:pathLst>
                <a:path extrusionOk="0" h="240" w="279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21"/>
            <p:cNvSpPr/>
            <p:nvPr/>
          </p:nvSpPr>
          <p:spPr>
            <a:xfrm>
              <a:off x="8850373" y="979338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21"/>
            <p:cNvSpPr/>
            <p:nvPr/>
          </p:nvSpPr>
          <p:spPr>
            <a:xfrm>
              <a:off x="8964846" y="979338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21"/>
            <p:cNvSpPr/>
            <p:nvPr/>
          </p:nvSpPr>
          <p:spPr>
            <a:xfrm>
              <a:off x="9079103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21"/>
            <p:cNvSpPr/>
            <p:nvPr/>
          </p:nvSpPr>
          <p:spPr>
            <a:xfrm>
              <a:off x="9193360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21"/>
            <p:cNvSpPr/>
            <p:nvPr/>
          </p:nvSpPr>
          <p:spPr>
            <a:xfrm>
              <a:off x="9307617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6" name="Google Shape;36;p21"/>
          <p:cNvGrpSpPr/>
          <p:nvPr/>
        </p:nvGrpSpPr>
        <p:grpSpPr>
          <a:xfrm>
            <a:off x="715095" y="425559"/>
            <a:ext cx="442959" cy="147424"/>
            <a:chOff x="7749438" y="2914107"/>
            <a:chExt cx="268818" cy="89462"/>
          </a:xfrm>
        </p:grpSpPr>
        <p:sp>
          <p:nvSpPr>
            <p:cNvPr id="37" name="Google Shape;37;p21"/>
            <p:cNvSpPr/>
            <p:nvPr/>
          </p:nvSpPr>
          <p:spPr>
            <a:xfrm>
              <a:off x="7749438" y="2958673"/>
              <a:ext cx="89569" cy="110"/>
            </a:xfrm>
            <a:custGeom>
              <a:rect b="b" l="l" r="r" t="t"/>
              <a:pathLst>
                <a:path extrusionOk="0" fill="none" h="1" w="818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1"/>
            <p:cNvSpPr/>
            <p:nvPr/>
          </p:nvSpPr>
          <p:spPr>
            <a:xfrm>
              <a:off x="7794223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39;p21"/>
            <p:cNvSpPr/>
            <p:nvPr/>
          </p:nvSpPr>
          <p:spPr>
            <a:xfrm>
              <a:off x="7928797" y="2958673"/>
              <a:ext cx="89459" cy="110"/>
            </a:xfrm>
            <a:custGeom>
              <a:rect b="b" l="l" r="r" t="t"/>
              <a:pathLst>
                <a:path extrusionOk="0" fill="none" h="1" w="817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40;p21"/>
            <p:cNvSpPr/>
            <p:nvPr/>
          </p:nvSpPr>
          <p:spPr>
            <a:xfrm>
              <a:off x="7973472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" name="Google Shape;41;p21"/>
          <p:cNvSpPr txBox="1"/>
          <p:nvPr>
            <p:ph type="ctrTitle"/>
          </p:nvPr>
        </p:nvSpPr>
        <p:spPr>
          <a:xfrm>
            <a:off x="3825100" y="1271600"/>
            <a:ext cx="46038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b="0"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42" name="Google Shape;42;p21"/>
          <p:cNvSpPr txBox="1"/>
          <p:nvPr>
            <p:ph idx="1" type="subTitle"/>
          </p:nvPr>
        </p:nvSpPr>
        <p:spPr>
          <a:xfrm>
            <a:off x="4055875" y="3306200"/>
            <a:ext cx="39396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43" name="Google Shape;43;p21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44" name="Google Shape;44;p21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5" name="Google Shape;45;p21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6" name="Google Shape;46;p21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47" name="Google Shape;47;p21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bg>
      <p:bgPr>
        <a:solidFill>
          <a:srgbClr val="191919"/>
        </a:solid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0"/>
          <p:cNvSpPr txBox="1"/>
          <p:nvPr>
            <p:ph type="title"/>
          </p:nvPr>
        </p:nvSpPr>
        <p:spPr>
          <a:xfrm>
            <a:off x="4664025" y="2118275"/>
            <a:ext cx="37650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BLANK_1_2_1_1_3">
    <p:bg>
      <p:bgPr>
        <a:solidFill>
          <a:srgbClr val="191919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/>
          <p:nvPr>
            <p:ph idx="1" type="subTitle"/>
          </p:nvPr>
        </p:nvSpPr>
        <p:spPr>
          <a:xfrm flipH="1">
            <a:off x="4195600" y="3721850"/>
            <a:ext cx="376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45" name="Google Shape;245;p31"/>
          <p:cNvSpPr txBox="1"/>
          <p:nvPr>
            <p:ph type="ctrTitle"/>
          </p:nvPr>
        </p:nvSpPr>
        <p:spPr>
          <a:xfrm flipH="1">
            <a:off x="4408025" y="2398661"/>
            <a:ext cx="3342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6" name="Google Shape;246;p31"/>
          <p:cNvSpPr txBox="1"/>
          <p:nvPr>
            <p:ph idx="2" type="title"/>
          </p:nvPr>
        </p:nvSpPr>
        <p:spPr>
          <a:xfrm>
            <a:off x="5224336" y="1653725"/>
            <a:ext cx="17103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247" name="Google Shape;247;p31"/>
          <p:cNvSpPr/>
          <p:nvPr/>
        </p:nvSpPr>
        <p:spPr>
          <a:xfrm flipH="1" rot="9896308">
            <a:off x="-973668" y="-2814122"/>
            <a:ext cx="11932163" cy="6058885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31"/>
          <p:cNvSpPr/>
          <p:nvPr/>
        </p:nvSpPr>
        <p:spPr>
          <a:xfrm rot="1820357">
            <a:off x="-188012" y="1800218"/>
            <a:ext cx="9902804" cy="6328393"/>
          </a:xfrm>
          <a:custGeom>
            <a:rect b="b" l="l" r="r" t="t"/>
            <a:pathLst>
              <a:path extrusionOk="0" h="228681" w="334309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1"/>
          <p:cNvSpPr/>
          <p:nvPr/>
        </p:nvSpPr>
        <p:spPr>
          <a:xfrm rot="1820357">
            <a:off x="-190436" y="2114393"/>
            <a:ext cx="9902804" cy="6328393"/>
          </a:xfrm>
          <a:custGeom>
            <a:rect b="b" l="l" r="r" t="t"/>
            <a:pathLst>
              <a:path extrusionOk="0" h="228681" w="334309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0" name="Google Shape;250;p31"/>
          <p:cNvGrpSpPr/>
          <p:nvPr/>
        </p:nvGrpSpPr>
        <p:grpSpPr>
          <a:xfrm rot="-10390200">
            <a:off x="8080599" y="2378662"/>
            <a:ext cx="382627" cy="285531"/>
            <a:chOff x="8730655" y="2307484"/>
            <a:chExt cx="275278" cy="205421"/>
          </a:xfrm>
        </p:grpSpPr>
        <p:sp>
          <p:nvSpPr>
            <p:cNvPr id="251" name="Google Shape;251;p31"/>
            <p:cNvSpPr/>
            <p:nvPr/>
          </p:nvSpPr>
          <p:spPr>
            <a:xfrm>
              <a:off x="8730655" y="2307484"/>
              <a:ext cx="137419" cy="135561"/>
            </a:xfrm>
            <a:custGeom>
              <a:rect b="b" l="l" r="r" t="t"/>
              <a:pathLst>
                <a:path extrusionOk="0" h="1238" w="1255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31"/>
            <p:cNvSpPr/>
            <p:nvPr/>
          </p:nvSpPr>
          <p:spPr>
            <a:xfrm>
              <a:off x="8936950" y="2442934"/>
              <a:ext cx="68983" cy="69971"/>
            </a:xfrm>
            <a:custGeom>
              <a:rect b="b" l="l" r="r" t="t"/>
              <a:pathLst>
                <a:path extrusionOk="0" h="639" w="63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3" name="Google Shape;253;p31"/>
          <p:cNvGrpSpPr/>
          <p:nvPr/>
        </p:nvGrpSpPr>
        <p:grpSpPr>
          <a:xfrm>
            <a:off x="450425" y="1913425"/>
            <a:ext cx="264675" cy="222000"/>
            <a:chOff x="1858425" y="4612725"/>
            <a:chExt cx="264675" cy="222000"/>
          </a:xfrm>
        </p:grpSpPr>
        <p:cxnSp>
          <p:nvCxnSpPr>
            <p:cNvPr id="254" name="Google Shape;254;p31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5" name="Google Shape;255;p31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6" name="Google Shape;256;p31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57" name="Google Shape;257;p31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_AND_BODY_1_1_1_1">
    <p:bg>
      <p:bgPr>
        <a:solidFill>
          <a:schemeClr val="dk1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2"/>
          <p:cNvSpPr txBox="1"/>
          <p:nvPr>
            <p:ph type="title"/>
          </p:nvPr>
        </p:nvSpPr>
        <p:spPr>
          <a:xfrm>
            <a:off x="715100" y="447863"/>
            <a:ext cx="734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60" name="Google Shape;260;p32"/>
          <p:cNvSpPr txBox="1"/>
          <p:nvPr>
            <p:ph idx="1" type="body"/>
          </p:nvPr>
        </p:nvSpPr>
        <p:spPr>
          <a:xfrm>
            <a:off x="2085898" y="1709825"/>
            <a:ext cx="3337500" cy="26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marR="50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261" name="Google Shape;261;p32"/>
          <p:cNvSpPr/>
          <p:nvPr/>
        </p:nvSpPr>
        <p:spPr>
          <a:xfrm rot="-9754832">
            <a:off x="-2137041" y="-3710335"/>
            <a:ext cx="11932281" cy="6058961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32"/>
          <p:cNvSpPr/>
          <p:nvPr/>
        </p:nvSpPr>
        <p:spPr>
          <a:xfrm>
            <a:off x="8541400" y="437875"/>
            <a:ext cx="276000" cy="345500"/>
          </a:xfrm>
          <a:custGeom>
            <a:rect b="b" l="l" r="r" t="t"/>
            <a:pathLst>
              <a:path extrusionOk="0" h="13820" w="1104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3" name="Google Shape;263;p32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264" name="Google Shape;264;p3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5" name="Google Shape;265;p3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6" name="Google Shape;266;p3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67" name="Google Shape;267;p3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rgbClr val="191919"/>
        </a:solidFill>
      </p:bgPr>
    </p:bg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/>
          <p:nvPr>
            <p:ph type="title"/>
          </p:nvPr>
        </p:nvSpPr>
        <p:spPr>
          <a:xfrm>
            <a:off x="715100" y="2222150"/>
            <a:ext cx="4563900" cy="53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70" name="Google Shape;270;p33"/>
          <p:cNvSpPr txBox="1"/>
          <p:nvPr>
            <p:ph idx="1" type="subTitle"/>
          </p:nvPr>
        </p:nvSpPr>
        <p:spPr>
          <a:xfrm>
            <a:off x="715100" y="610625"/>
            <a:ext cx="5802600" cy="174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71" name="Google Shape;271;p33"/>
          <p:cNvSpPr/>
          <p:nvPr/>
        </p:nvSpPr>
        <p:spPr>
          <a:xfrm rot="1001164">
            <a:off x="-2351157" y="1410668"/>
            <a:ext cx="13846306" cy="7927067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2" name="Google Shape;272;p33"/>
          <p:cNvGrpSpPr/>
          <p:nvPr/>
        </p:nvGrpSpPr>
        <p:grpSpPr>
          <a:xfrm>
            <a:off x="3784945" y="3535984"/>
            <a:ext cx="442959" cy="147424"/>
            <a:chOff x="7749438" y="2914107"/>
            <a:chExt cx="268818" cy="89462"/>
          </a:xfrm>
        </p:grpSpPr>
        <p:sp>
          <p:nvSpPr>
            <p:cNvPr id="273" name="Google Shape;273;p33"/>
            <p:cNvSpPr/>
            <p:nvPr/>
          </p:nvSpPr>
          <p:spPr>
            <a:xfrm>
              <a:off x="7749438" y="2958673"/>
              <a:ext cx="89569" cy="110"/>
            </a:xfrm>
            <a:custGeom>
              <a:rect b="b" l="l" r="r" t="t"/>
              <a:pathLst>
                <a:path extrusionOk="0" fill="none" h="1" w="818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7794223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7928797" y="2958673"/>
              <a:ext cx="89459" cy="110"/>
            </a:xfrm>
            <a:custGeom>
              <a:rect b="b" l="l" r="r" t="t"/>
              <a:pathLst>
                <a:path extrusionOk="0" fill="none" h="1" w="817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7973472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7" name="Google Shape;277;p33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278" name="Google Shape;278;p33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79" name="Google Shape;279;p33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0" name="Google Shape;280;p33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81" name="Google Shape;281;p33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191919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4"/>
          <p:cNvSpPr txBox="1"/>
          <p:nvPr>
            <p:ph type="title"/>
          </p:nvPr>
        </p:nvSpPr>
        <p:spPr>
          <a:xfrm>
            <a:off x="3766825" y="2000100"/>
            <a:ext cx="401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84" name="Google Shape;284;p34"/>
          <p:cNvSpPr txBox="1"/>
          <p:nvPr>
            <p:ph idx="1" type="subTitle"/>
          </p:nvPr>
        </p:nvSpPr>
        <p:spPr>
          <a:xfrm>
            <a:off x="3643825" y="2630875"/>
            <a:ext cx="4263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34"/>
          <p:cNvSpPr/>
          <p:nvPr/>
        </p:nvSpPr>
        <p:spPr>
          <a:xfrm rot="1001129">
            <a:off x="-1343651" y="1715239"/>
            <a:ext cx="14095371" cy="7623179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4"/>
          <p:cNvSpPr/>
          <p:nvPr/>
        </p:nvSpPr>
        <p:spPr>
          <a:xfrm flipH="1" rot="9798836">
            <a:off x="-1456282" y="-4057182"/>
            <a:ext cx="13846306" cy="7927067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7" name="Google Shape;287;p34"/>
          <p:cNvGrpSpPr/>
          <p:nvPr/>
        </p:nvGrpSpPr>
        <p:grpSpPr>
          <a:xfrm>
            <a:off x="6889570" y="4381659"/>
            <a:ext cx="442959" cy="147424"/>
            <a:chOff x="7749438" y="2914107"/>
            <a:chExt cx="268818" cy="89462"/>
          </a:xfrm>
        </p:grpSpPr>
        <p:sp>
          <p:nvSpPr>
            <p:cNvPr id="288" name="Google Shape;288;p34"/>
            <p:cNvSpPr/>
            <p:nvPr/>
          </p:nvSpPr>
          <p:spPr>
            <a:xfrm>
              <a:off x="7749438" y="2958673"/>
              <a:ext cx="89569" cy="110"/>
            </a:xfrm>
            <a:custGeom>
              <a:rect b="b" l="l" r="r" t="t"/>
              <a:pathLst>
                <a:path extrusionOk="0" fill="none" h="1" w="818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7794223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7928797" y="2958673"/>
              <a:ext cx="89459" cy="110"/>
            </a:xfrm>
            <a:custGeom>
              <a:rect b="b" l="l" r="r" t="t"/>
              <a:pathLst>
                <a:path extrusionOk="0" fill="none" h="1" w="817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7973472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2" name="Google Shape;292;p34"/>
          <p:cNvGrpSpPr/>
          <p:nvPr/>
        </p:nvGrpSpPr>
        <p:grpSpPr>
          <a:xfrm>
            <a:off x="450413" y="1702350"/>
            <a:ext cx="264675" cy="222000"/>
            <a:chOff x="1858425" y="4612725"/>
            <a:chExt cx="264675" cy="222000"/>
          </a:xfrm>
        </p:grpSpPr>
        <p:cxnSp>
          <p:nvCxnSpPr>
            <p:cNvPr id="293" name="Google Shape;293;p34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4" name="Google Shape;294;p34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5" name="Google Shape;295;p34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96" name="Google Shape;296;p34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ONLY_3_1_2_1_1_1">
    <p:bg>
      <p:bgPr>
        <a:solidFill>
          <a:schemeClr val="dk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5"/>
          <p:cNvSpPr txBox="1"/>
          <p:nvPr>
            <p:ph type="title"/>
          </p:nvPr>
        </p:nvSpPr>
        <p:spPr>
          <a:xfrm>
            <a:off x="4690900" y="1997023"/>
            <a:ext cx="3420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b="0" sz="1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/>
        </p:txBody>
      </p:sp>
      <p:sp>
        <p:nvSpPr>
          <p:cNvPr id="299" name="Google Shape;299;p35"/>
          <p:cNvSpPr/>
          <p:nvPr/>
        </p:nvSpPr>
        <p:spPr>
          <a:xfrm flipH="1" rot="67">
            <a:off x="-5251037" y="1775034"/>
            <a:ext cx="11932278" cy="6059048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35"/>
          <p:cNvSpPr/>
          <p:nvPr/>
        </p:nvSpPr>
        <p:spPr>
          <a:xfrm rot="-8674203">
            <a:off x="-1259841" y="-5367391"/>
            <a:ext cx="14095423" cy="7623127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35"/>
          <p:cNvSpPr txBox="1"/>
          <p:nvPr>
            <p:ph idx="2" type="title"/>
          </p:nvPr>
        </p:nvSpPr>
        <p:spPr>
          <a:xfrm>
            <a:off x="715100" y="443941"/>
            <a:ext cx="729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/>
        </p:txBody>
      </p:sp>
      <p:grpSp>
        <p:nvGrpSpPr>
          <p:cNvPr id="302" name="Google Shape;302;p35"/>
          <p:cNvGrpSpPr/>
          <p:nvPr/>
        </p:nvGrpSpPr>
        <p:grpSpPr>
          <a:xfrm rot="-10390200">
            <a:off x="8486724" y="4465737"/>
            <a:ext cx="382627" cy="285531"/>
            <a:chOff x="8730655" y="2307484"/>
            <a:chExt cx="275278" cy="205421"/>
          </a:xfrm>
        </p:grpSpPr>
        <p:sp>
          <p:nvSpPr>
            <p:cNvPr id="303" name="Google Shape;303;p35"/>
            <p:cNvSpPr/>
            <p:nvPr/>
          </p:nvSpPr>
          <p:spPr>
            <a:xfrm>
              <a:off x="8730655" y="2307484"/>
              <a:ext cx="137419" cy="135561"/>
            </a:xfrm>
            <a:custGeom>
              <a:rect b="b" l="l" r="r" t="t"/>
              <a:pathLst>
                <a:path extrusionOk="0" h="1238" w="1255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35"/>
            <p:cNvSpPr/>
            <p:nvPr/>
          </p:nvSpPr>
          <p:spPr>
            <a:xfrm>
              <a:off x="8936950" y="2442934"/>
              <a:ext cx="68983" cy="69971"/>
            </a:xfrm>
            <a:custGeom>
              <a:rect b="b" l="l" r="r" t="t"/>
              <a:pathLst>
                <a:path extrusionOk="0" h="639" w="63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5" name="Google Shape;305;p35"/>
          <p:cNvGrpSpPr/>
          <p:nvPr/>
        </p:nvGrpSpPr>
        <p:grpSpPr>
          <a:xfrm>
            <a:off x="450425" y="3748475"/>
            <a:ext cx="264675" cy="222000"/>
            <a:chOff x="1858425" y="4612725"/>
            <a:chExt cx="264675" cy="222000"/>
          </a:xfrm>
        </p:grpSpPr>
        <p:cxnSp>
          <p:nvCxnSpPr>
            <p:cNvPr id="306" name="Google Shape;306;p35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07" name="Google Shape;307;p35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08" name="Google Shape;308;p35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09" name="Google Shape;309;p35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bg>
      <p:bgPr>
        <a:solidFill>
          <a:srgbClr val="191919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2" name="Google Shape;312;p37"/>
          <p:cNvGrpSpPr/>
          <p:nvPr/>
        </p:nvGrpSpPr>
        <p:grpSpPr>
          <a:xfrm>
            <a:off x="1253745" y="3501234"/>
            <a:ext cx="442959" cy="147424"/>
            <a:chOff x="7749438" y="2914107"/>
            <a:chExt cx="268818" cy="89462"/>
          </a:xfrm>
        </p:grpSpPr>
        <p:sp>
          <p:nvSpPr>
            <p:cNvPr id="313" name="Google Shape;313;p37"/>
            <p:cNvSpPr/>
            <p:nvPr/>
          </p:nvSpPr>
          <p:spPr>
            <a:xfrm>
              <a:off x="7749438" y="2958673"/>
              <a:ext cx="89569" cy="110"/>
            </a:xfrm>
            <a:custGeom>
              <a:rect b="b" l="l" r="r" t="t"/>
              <a:pathLst>
                <a:path extrusionOk="0" fill="none" h="1" w="818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37"/>
            <p:cNvSpPr/>
            <p:nvPr/>
          </p:nvSpPr>
          <p:spPr>
            <a:xfrm>
              <a:off x="7794223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7"/>
            <p:cNvSpPr/>
            <p:nvPr/>
          </p:nvSpPr>
          <p:spPr>
            <a:xfrm>
              <a:off x="7928797" y="2958673"/>
              <a:ext cx="89459" cy="110"/>
            </a:xfrm>
            <a:custGeom>
              <a:rect b="b" l="l" r="r" t="t"/>
              <a:pathLst>
                <a:path extrusionOk="0" fill="none" h="1" w="817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7"/>
            <p:cNvSpPr/>
            <p:nvPr/>
          </p:nvSpPr>
          <p:spPr>
            <a:xfrm>
              <a:off x="7973472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7" name="Google Shape;317;p37"/>
          <p:cNvSpPr/>
          <p:nvPr/>
        </p:nvSpPr>
        <p:spPr>
          <a:xfrm rot="10800000">
            <a:off x="-1634451" y="-5023728"/>
            <a:ext cx="10744262" cy="7995536"/>
          </a:xfrm>
          <a:custGeom>
            <a:rect b="b" l="l" r="r" t="t"/>
            <a:pathLst>
              <a:path extrusionOk="0" h="71419" w="88283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37"/>
          <p:cNvSpPr/>
          <p:nvPr/>
        </p:nvSpPr>
        <p:spPr>
          <a:xfrm flipH="1" rot="-1045168">
            <a:off x="-2228466" y="2461181"/>
            <a:ext cx="11932281" cy="6058961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9" name="Google Shape;319;p37"/>
          <p:cNvGrpSpPr/>
          <p:nvPr/>
        </p:nvGrpSpPr>
        <p:grpSpPr>
          <a:xfrm>
            <a:off x="8428900" y="313000"/>
            <a:ext cx="264675" cy="222000"/>
            <a:chOff x="1858425" y="4612725"/>
            <a:chExt cx="264675" cy="222000"/>
          </a:xfrm>
        </p:grpSpPr>
        <p:cxnSp>
          <p:nvCxnSpPr>
            <p:cNvPr id="320" name="Google Shape;320;p37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1" name="Google Shape;321;p37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2" name="Google Shape;322;p37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323" name="Google Shape;323;p37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_1">
    <p:bg>
      <p:bgPr>
        <a:solidFill>
          <a:srgbClr val="191919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8"/>
          <p:cNvSpPr/>
          <p:nvPr/>
        </p:nvSpPr>
        <p:spPr>
          <a:xfrm>
            <a:off x="-301212" y="2171700"/>
            <a:ext cx="10744262" cy="7995536"/>
          </a:xfrm>
          <a:custGeom>
            <a:rect b="b" l="l" r="r" t="t"/>
            <a:pathLst>
              <a:path extrusionOk="0" h="71419" w="88283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38"/>
          <p:cNvSpPr/>
          <p:nvPr/>
        </p:nvSpPr>
        <p:spPr>
          <a:xfrm flipH="1" rot="9754832">
            <a:off x="-895216" y="-3376635"/>
            <a:ext cx="11932281" cy="6058961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7" name="Google Shape;327;p38"/>
          <p:cNvGrpSpPr/>
          <p:nvPr/>
        </p:nvGrpSpPr>
        <p:grpSpPr>
          <a:xfrm rot="5400000">
            <a:off x="-734210" y="3491846"/>
            <a:ext cx="2148656" cy="84630"/>
            <a:chOff x="1593183" y="4904561"/>
            <a:chExt cx="3994525" cy="157335"/>
          </a:xfrm>
        </p:grpSpPr>
        <p:sp>
          <p:nvSpPr>
            <p:cNvPr id="328" name="Google Shape;328;p38"/>
            <p:cNvSpPr/>
            <p:nvPr/>
          </p:nvSpPr>
          <p:spPr>
            <a:xfrm>
              <a:off x="1593183" y="4904561"/>
              <a:ext cx="184219" cy="157335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38"/>
            <p:cNvSpPr/>
            <p:nvPr/>
          </p:nvSpPr>
          <p:spPr>
            <a:xfrm>
              <a:off x="2137981" y="4904561"/>
              <a:ext cx="183563" cy="157335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8"/>
            <p:cNvSpPr/>
            <p:nvPr/>
          </p:nvSpPr>
          <p:spPr>
            <a:xfrm>
              <a:off x="2682123" y="4904561"/>
              <a:ext cx="182908" cy="157335"/>
            </a:xfrm>
            <a:custGeom>
              <a:rect b="b" l="l" r="r" t="t"/>
              <a:pathLst>
                <a:path extrusionOk="0" h="240" w="279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8"/>
            <p:cNvSpPr/>
            <p:nvPr/>
          </p:nvSpPr>
          <p:spPr>
            <a:xfrm>
              <a:off x="3225610" y="4904561"/>
              <a:ext cx="183563" cy="157335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8"/>
            <p:cNvSpPr/>
            <p:nvPr/>
          </p:nvSpPr>
          <p:spPr>
            <a:xfrm>
              <a:off x="3769752" y="4904561"/>
              <a:ext cx="183563" cy="157335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8"/>
            <p:cNvSpPr/>
            <p:nvPr/>
          </p:nvSpPr>
          <p:spPr>
            <a:xfrm>
              <a:off x="4313894" y="4904561"/>
              <a:ext cx="184219" cy="157335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8"/>
            <p:cNvSpPr/>
            <p:nvPr/>
          </p:nvSpPr>
          <p:spPr>
            <a:xfrm>
              <a:off x="4858691" y="4904561"/>
              <a:ext cx="184219" cy="157335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8"/>
            <p:cNvSpPr/>
            <p:nvPr/>
          </p:nvSpPr>
          <p:spPr>
            <a:xfrm>
              <a:off x="5403489" y="4904561"/>
              <a:ext cx="184219" cy="157335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6" name="Google Shape;336;p38"/>
          <p:cNvGrpSpPr/>
          <p:nvPr/>
        </p:nvGrpSpPr>
        <p:grpSpPr>
          <a:xfrm rot="5400000">
            <a:off x="8207420" y="1420609"/>
            <a:ext cx="442959" cy="147424"/>
            <a:chOff x="7749438" y="2914107"/>
            <a:chExt cx="268818" cy="89462"/>
          </a:xfrm>
        </p:grpSpPr>
        <p:sp>
          <p:nvSpPr>
            <p:cNvPr id="337" name="Google Shape;337;p38"/>
            <p:cNvSpPr/>
            <p:nvPr/>
          </p:nvSpPr>
          <p:spPr>
            <a:xfrm>
              <a:off x="7749438" y="2958673"/>
              <a:ext cx="89569" cy="110"/>
            </a:xfrm>
            <a:custGeom>
              <a:rect b="b" l="l" r="r" t="t"/>
              <a:pathLst>
                <a:path extrusionOk="0" fill="none" h="1" w="818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8"/>
            <p:cNvSpPr/>
            <p:nvPr/>
          </p:nvSpPr>
          <p:spPr>
            <a:xfrm>
              <a:off x="7794223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8"/>
            <p:cNvSpPr/>
            <p:nvPr/>
          </p:nvSpPr>
          <p:spPr>
            <a:xfrm>
              <a:off x="7928797" y="2958673"/>
              <a:ext cx="89459" cy="110"/>
            </a:xfrm>
            <a:custGeom>
              <a:rect b="b" l="l" r="r" t="t"/>
              <a:pathLst>
                <a:path extrusionOk="0" fill="none" h="1" w="817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8"/>
            <p:cNvSpPr/>
            <p:nvPr/>
          </p:nvSpPr>
          <p:spPr>
            <a:xfrm>
              <a:off x="7973472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ONLY_2_1_1">
    <p:bg>
      <p:bgPr>
        <a:solidFill>
          <a:srgbClr val="191919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2"/>
          <p:cNvSpPr txBox="1"/>
          <p:nvPr>
            <p:ph type="title"/>
          </p:nvPr>
        </p:nvSpPr>
        <p:spPr>
          <a:xfrm>
            <a:off x="715100" y="448650"/>
            <a:ext cx="65451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124D"/>
              </a:buClr>
              <a:buSzPts val="3500"/>
              <a:buNone/>
              <a:defRPr>
                <a:solidFill>
                  <a:srgbClr val="20124D"/>
                </a:solidFill>
              </a:defRPr>
            </a:lvl9pPr>
          </a:lstStyle>
          <a:p/>
        </p:txBody>
      </p:sp>
      <p:sp>
        <p:nvSpPr>
          <p:cNvPr id="50" name="Google Shape;50;p22"/>
          <p:cNvSpPr txBox="1"/>
          <p:nvPr>
            <p:ph idx="1" type="subTitle"/>
          </p:nvPr>
        </p:nvSpPr>
        <p:spPr>
          <a:xfrm>
            <a:off x="976446" y="3010650"/>
            <a:ext cx="2346600" cy="461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51" name="Google Shape;51;p22"/>
          <p:cNvSpPr txBox="1"/>
          <p:nvPr>
            <p:ph idx="2" type="subTitle"/>
          </p:nvPr>
        </p:nvSpPr>
        <p:spPr>
          <a:xfrm>
            <a:off x="3403000" y="3010650"/>
            <a:ext cx="2346600" cy="461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52" name="Google Shape;52;p22"/>
          <p:cNvSpPr txBox="1"/>
          <p:nvPr>
            <p:ph idx="3" type="subTitle"/>
          </p:nvPr>
        </p:nvSpPr>
        <p:spPr>
          <a:xfrm>
            <a:off x="5880249" y="3010650"/>
            <a:ext cx="2346600" cy="461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53" name="Google Shape;53;p22"/>
          <p:cNvSpPr txBox="1"/>
          <p:nvPr>
            <p:ph idx="4" type="subTitle"/>
          </p:nvPr>
        </p:nvSpPr>
        <p:spPr>
          <a:xfrm>
            <a:off x="976446" y="3384149"/>
            <a:ext cx="2346600" cy="615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2"/>
          <p:cNvSpPr txBox="1"/>
          <p:nvPr>
            <p:ph idx="5" type="subTitle"/>
          </p:nvPr>
        </p:nvSpPr>
        <p:spPr>
          <a:xfrm>
            <a:off x="3403004" y="3384149"/>
            <a:ext cx="2346600" cy="615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2"/>
          <p:cNvSpPr txBox="1"/>
          <p:nvPr>
            <p:ph idx="6" type="subTitle"/>
          </p:nvPr>
        </p:nvSpPr>
        <p:spPr>
          <a:xfrm>
            <a:off x="5880249" y="3384149"/>
            <a:ext cx="2346600" cy="6156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2"/>
          <p:cNvSpPr/>
          <p:nvPr/>
        </p:nvSpPr>
        <p:spPr>
          <a:xfrm>
            <a:off x="154176" y="2007275"/>
            <a:ext cx="10744262" cy="7995536"/>
          </a:xfrm>
          <a:custGeom>
            <a:rect b="b" l="l" r="r" t="t"/>
            <a:pathLst>
              <a:path extrusionOk="0" h="71419" w="88283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2"/>
          <p:cNvSpPr/>
          <p:nvPr/>
        </p:nvSpPr>
        <p:spPr>
          <a:xfrm>
            <a:off x="-35349" y="2365300"/>
            <a:ext cx="10744262" cy="7995536"/>
          </a:xfrm>
          <a:custGeom>
            <a:rect b="b" l="l" r="r" t="t"/>
            <a:pathLst>
              <a:path extrusionOk="0" h="71419" w="88283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8" name="Google Shape;58;p22"/>
          <p:cNvGrpSpPr/>
          <p:nvPr/>
        </p:nvGrpSpPr>
        <p:grpSpPr>
          <a:xfrm rot="2700000">
            <a:off x="7726729" y="89619"/>
            <a:ext cx="1300150" cy="1298472"/>
            <a:chOff x="344100" y="1296850"/>
            <a:chExt cx="642225" cy="641396"/>
          </a:xfrm>
        </p:grpSpPr>
        <p:sp>
          <p:nvSpPr>
            <p:cNvPr id="59" name="Google Shape;59;p22"/>
            <p:cNvSpPr/>
            <p:nvPr/>
          </p:nvSpPr>
          <p:spPr>
            <a:xfrm>
              <a:off x="639236" y="1296850"/>
              <a:ext cx="21002" cy="20035"/>
            </a:xfrm>
            <a:custGeom>
              <a:rect b="b" l="l" r="r" t="t"/>
              <a:pathLst>
                <a:path extrusionOk="0" h="145" w="152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2"/>
            <p:cNvSpPr/>
            <p:nvPr/>
          </p:nvSpPr>
          <p:spPr>
            <a:xfrm>
              <a:off x="704453" y="1362067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3" y="1"/>
                  </a:moveTo>
                  <a:cubicBezTo>
                    <a:pt x="36" y="1"/>
                    <a:pt x="0" y="30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50"/>
                    <a:pt x="123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22"/>
            <p:cNvSpPr/>
            <p:nvPr/>
          </p:nvSpPr>
          <p:spPr>
            <a:xfrm>
              <a:off x="769671" y="1427285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2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22"/>
            <p:cNvSpPr/>
            <p:nvPr/>
          </p:nvSpPr>
          <p:spPr>
            <a:xfrm>
              <a:off x="834888" y="1492502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2" y="95"/>
                    <a:pt x="152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22"/>
            <p:cNvSpPr/>
            <p:nvPr/>
          </p:nvSpPr>
          <p:spPr>
            <a:xfrm>
              <a:off x="900105" y="1557719"/>
              <a:ext cx="21002" cy="20173"/>
            </a:xfrm>
            <a:custGeom>
              <a:rect b="b" l="l" r="r" t="t"/>
              <a:pathLst>
                <a:path extrusionOk="0" h="146" w="152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5"/>
                    <a:pt x="73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1" y="95"/>
                    <a:pt x="151" y="50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22"/>
            <p:cNvSpPr/>
            <p:nvPr/>
          </p:nvSpPr>
          <p:spPr>
            <a:xfrm>
              <a:off x="965323" y="1622937"/>
              <a:ext cx="21002" cy="20173"/>
            </a:xfrm>
            <a:custGeom>
              <a:rect b="b" l="l" r="r" t="t"/>
              <a:pathLst>
                <a:path extrusionOk="0" h="146" w="152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1" y="96"/>
                    <a:pt x="151" y="50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22"/>
            <p:cNvSpPr/>
            <p:nvPr/>
          </p:nvSpPr>
          <p:spPr>
            <a:xfrm>
              <a:off x="580237" y="1355850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2"/>
            <p:cNvSpPr/>
            <p:nvPr/>
          </p:nvSpPr>
          <p:spPr>
            <a:xfrm>
              <a:off x="645454" y="1421067"/>
              <a:ext cx="20173" cy="20173"/>
            </a:xfrm>
            <a:custGeom>
              <a:rect b="b" l="l" r="r" t="t"/>
              <a:pathLst>
                <a:path extrusionOk="0" h="146" w="146">
                  <a:moveTo>
                    <a:pt x="72" y="0"/>
                  </a:moveTo>
                  <a:cubicBezTo>
                    <a:pt x="33" y="0"/>
                    <a:pt x="1" y="33"/>
                    <a:pt x="1" y="73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2" y="145"/>
                    <a:pt x="145" y="113"/>
                    <a:pt x="145" y="73"/>
                  </a:cubicBezTo>
                  <a:cubicBezTo>
                    <a:pt x="145" y="33"/>
                    <a:pt x="112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2"/>
            <p:cNvSpPr/>
            <p:nvPr/>
          </p:nvSpPr>
          <p:spPr>
            <a:xfrm>
              <a:off x="710533" y="1486284"/>
              <a:ext cx="21140" cy="20311"/>
            </a:xfrm>
            <a:custGeom>
              <a:rect b="b" l="l" r="r" t="t"/>
              <a:pathLst>
                <a:path extrusionOk="0" h="147" w="153">
                  <a:moveTo>
                    <a:pt x="73" y="1"/>
                  </a:moveTo>
                  <a:cubicBezTo>
                    <a:pt x="36" y="1"/>
                    <a:pt x="1" y="30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2"/>
            <p:cNvSpPr/>
            <p:nvPr/>
          </p:nvSpPr>
          <p:spPr>
            <a:xfrm>
              <a:off x="775750" y="1551502"/>
              <a:ext cx="20173" cy="20173"/>
            </a:xfrm>
            <a:custGeom>
              <a:rect b="b" l="l" r="r" t="t"/>
              <a:pathLst>
                <a:path extrusionOk="0" h="146" w="146">
                  <a:moveTo>
                    <a:pt x="74" y="1"/>
                  </a:moveTo>
                  <a:cubicBezTo>
                    <a:pt x="33" y="1"/>
                    <a:pt x="1" y="33"/>
                    <a:pt x="1" y="74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2"/>
            <p:cNvSpPr/>
            <p:nvPr/>
          </p:nvSpPr>
          <p:spPr>
            <a:xfrm>
              <a:off x="840968" y="1616857"/>
              <a:ext cx="21140" cy="20035"/>
            </a:xfrm>
            <a:custGeom>
              <a:rect b="b" l="l" r="r" t="t"/>
              <a:pathLst>
                <a:path extrusionOk="0" h="145" w="153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4" y="144"/>
                  </a:cubicBezTo>
                  <a:cubicBezTo>
                    <a:pt x="92" y="144"/>
                    <a:pt x="110" y="138"/>
                    <a:pt x="125" y="123"/>
                  </a:cubicBezTo>
                  <a:cubicBezTo>
                    <a:pt x="153" y="95"/>
                    <a:pt x="153" y="49"/>
                    <a:pt x="125" y="21"/>
                  </a:cubicBezTo>
                  <a:cubicBezTo>
                    <a:pt x="110" y="7"/>
                    <a:pt x="92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2"/>
            <p:cNvSpPr/>
            <p:nvPr/>
          </p:nvSpPr>
          <p:spPr>
            <a:xfrm>
              <a:off x="906185" y="1682074"/>
              <a:ext cx="21140" cy="20035"/>
            </a:xfrm>
            <a:custGeom>
              <a:rect b="b" l="l" r="r" t="t"/>
              <a:pathLst>
                <a:path extrusionOk="0" h="145" w="153">
                  <a:moveTo>
                    <a:pt x="73" y="0"/>
                  </a:moveTo>
                  <a:cubicBezTo>
                    <a:pt x="36" y="0"/>
                    <a:pt x="1" y="29"/>
                    <a:pt x="1" y="72"/>
                  </a:cubicBezTo>
                  <a:cubicBezTo>
                    <a:pt x="1" y="115"/>
                    <a:pt x="37" y="144"/>
                    <a:pt x="74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2"/>
            <p:cNvSpPr/>
            <p:nvPr/>
          </p:nvSpPr>
          <p:spPr>
            <a:xfrm>
              <a:off x="521099" y="1414849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3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2" y="146"/>
                    <a:pt x="110" y="139"/>
                    <a:pt x="125" y="124"/>
                  </a:cubicBezTo>
                  <a:cubicBezTo>
                    <a:pt x="152" y="97"/>
                    <a:pt x="152" y="50"/>
                    <a:pt x="125" y="23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2"/>
            <p:cNvSpPr/>
            <p:nvPr/>
          </p:nvSpPr>
          <p:spPr>
            <a:xfrm>
              <a:off x="586316" y="1480067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3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2"/>
            <p:cNvSpPr/>
            <p:nvPr/>
          </p:nvSpPr>
          <p:spPr>
            <a:xfrm>
              <a:off x="651533" y="1545284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4" y="1"/>
                  </a:moveTo>
                  <a:cubicBezTo>
                    <a:pt x="36" y="1"/>
                    <a:pt x="1" y="29"/>
                    <a:pt x="1" y="73"/>
                  </a:cubicBezTo>
                  <a:cubicBezTo>
                    <a:pt x="1" y="117"/>
                    <a:pt x="36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3" y="96"/>
                    <a:pt x="153" y="50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2"/>
            <p:cNvSpPr/>
            <p:nvPr/>
          </p:nvSpPr>
          <p:spPr>
            <a:xfrm>
              <a:off x="716751" y="1610501"/>
              <a:ext cx="21002" cy="20173"/>
            </a:xfrm>
            <a:custGeom>
              <a:rect b="b" l="l" r="r" t="t"/>
              <a:pathLst>
                <a:path extrusionOk="0" h="146" w="152">
                  <a:moveTo>
                    <a:pt x="74" y="1"/>
                  </a:moveTo>
                  <a:cubicBezTo>
                    <a:pt x="37" y="1"/>
                    <a:pt x="1" y="30"/>
                    <a:pt x="1" y="73"/>
                  </a:cubicBezTo>
                  <a:cubicBezTo>
                    <a:pt x="1" y="117"/>
                    <a:pt x="37" y="146"/>
                    <a:pt x="74" y="146"/>
                  </a:cubicBezTo>
                  <a:cubicBezTo>
                    <a:pt x="91" y="146"/>
                    <a:pt x="109" y="139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2"/>
            <p:cNvSpPr/>
            <p:nvPr/>
          </p:nvSpPr>
          <p:spPr>
            <a:xfrm>
              <a:off x="782106" y="1675719"/>
              <a:ext cx="21002" cy="20173"/>
            </a:xfrm>
            <a:custGeom>
              <a:rect b="b" l="l" r="r" t="t"/>
              <a:pathLst>
                <a:path extrusionOk="0" h="146" w="152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2"/>
            <p:cNvSpPr/>
            <p:nvPr/>
          </p:nvSpPr>
          <p:spPr>
            <a:xfrm>
              <a:off x="847324" y="1740936"/>
              <a:ext cx="21002" cy="20311"/>
            </a:xfrm>
            <a:custGeom>
              <a:rect b="b" l="l" r="r" t="t"/>
              <a:pathLst>
                <a:path extrusionOk="0" h="147" w="152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2" y="96"/>
                    <a:pt x="152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2"/>
            <p:cNvSpPr/>
            <p:nvPr/>
          </p:nvSpPr>
          <p:spPr>
            <a:xfrm>
              <a:off x="462099" y="1473987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4" y="0"/>
                  </a:moveTo>
                  <a:cubicBezTo>
                    <a:pt x="37" y="0"/>
                    <a:pt x="1" y="29"/>
                    <a:pt x="1" y="73"/>
                  </a:cubicBezTo>
                  <a:cubicBezTo>
                    <a:pt x="1" y="116"/>
                    <a:pt x="37" y="145"/>
                    <a:pt x="74" y="145"/>
                  </a:cubicBezTo>
                  <a:cubicBezTo>
                    <a:pt x="91" y="145"/>
                    <a:pt x="109" y="139"/>
                    <a:pt x="124" y="124"/>
                  </a:cubicBezTo>
                  <a:cubicBezTo>
                    <a:pt x="153" y="95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2"/>
            <p:cNvSpPr/>
            <p:nvPr/>
          </p:nvSpPr>
          <p:spPr>
            <a:xfrm>
              <a:off x="527455" y="1539204"/>
              <a:ext cx="21002" cy="20035"/>
            </a:xfrm>
            <a:custGeom>
              <a:rect b="b" l="l" r="r" t="t"/>
              <a:pathLst>
                <a:path extrusionOk="0" h="145" w="152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0" y="144"/>
                    <a:pt x="108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8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2"/>
            <p:cNvSpPr/>
            <p:nvPr/>
          </p:nvSpPr>
          <p:spPr>
            <a:xfrm>
              <a:off x="592672" y="1604422"/>
              <a:ext cx="21002" cy="20035"/>
            </a:xfrm>
            <a:custGeom>
              <a:rect b="b" l="l" r="r" t="t"/>
              <a:pathLst>
                <a:path extrusionOk="0" h="145" w="152">
                  <a:moveTo>
                    <a:pt x="73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3" y="123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0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2"/>
            <p:cNvSpPr/>
            <p:nvPr/>
          </p:nvSpPr>
          <p:spPr>
            <a:xfrm>
              <a:off x="657889" y="1669501"/>
              <a:ext cx="20864" cy="20173"/>
            </a:xfrm>
            <a:custGeom>
              <a:rect b="b" l="l" r="r" t="t"/>
              <a:pathLst>
                <a:path extrusionOk="0" h="146" w="151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1" y="96"/>
                    <a:pt x="151" y="50"/>
                    <a:pt x="123" y="23"/>
                  </a:cubicBezTo>
                  <a:cubicBezTo>
                    <a:pt x="109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2"/>
            <p:cNvSpPr/>
            <p:nvPr/>
          </p:nvSpPr>
          <p:spPr>
            <a:xfrm>
              <a:off x="722969" y="1734718"/>
              <a:ext cx="21002" cy="20173"/>
            </a:xfrm>
            <a:custGeom>
              <a:rect b="b" l="l" r="r" t="t"/>
              <a:pathLst>
                <a:path extrusionOk="0" h="146" w="152">
                  <a:moveTo>
                    <a:pt x="72" y="1"/>
                  </a:moveTo>
                  <a:cubicBezTo>
                    <a:pt x="35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3" y="124"/>
                  </a:cubicBezTo>
                  <a:cubicBezTo>
                    <a:pt x="152" y="97"/>
                    <a:pt x="152" y="50"/>
                    <a:pt x="123" y="23"/>
                  </a:cubicBezTo>
                  <a:cubicBezTo>
                    <a:pt x="108" y="8"/>
                    <a:pt x="90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2"/>
            <p:cNvSpPr/>
            <p:nvPr/>
          </p:nvSpPr>
          <p:spPr>
            <a:xfrm>
              <a:off x="788186" y="1799935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3" y="1"/>
                  </a:moveTo>
                  <a:cubicBezTo>
                    <a:pt x="36" y="1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10" y="139"/>
                    <a:pt x="125" y="125"/>
                  </a:cubicBezTo>
                  <a:cubicBezTo>
                    <a:pt x="152" y="96"/>
                    <a:pt x="152" y="50"/>
                    <a:pt x="125" y="22"/>
                  </a:cubicBezTo>
                  <a:cubicBezTo>
                    <a:pt x="110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" name="Google Shape;83;p22"/>
            <p:cNvSpPr/>
            <p:nvPr/>
          </p:nvSpPr>
          <p:spPr>
            <a:xfrm>
              <a:off x="403238" y="1532848"/>
              <a:ext cx="20864" cy="20311"/>
            </a:xfrm>
            <a:custGeom>
              <a:rect b="b" l="l" r="r" t="t"/>
              <a:pathLst>
                <a:path extrusionOk="0" h="147" w="151">
                  <a:moveTo>
                    <a:pt x="73" y="1"/>
                  </a:moveTo>
                  <a:cubicBezTo>
                    <a:pt x="36" y="1"/>
                    <a:pt x="0" y="30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3" y="125"/>
                  </a:cubicBezTo>
                  <a:cubicBezTo>
                    <a:pt x="151" y="96"/>
                    <a:pt x="151" y="51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22"/>
            <p:cNvSpPr/>
            <p:nvPr/>
          </p:nvSpPr>
          <p:spPr>
            <a:xfrm>
              <a:off x="468317" y="1598066"/>
              <a:ext cx="21002" cy="20311"/>
            </a:xfrm>
            <a:custGeom>
              <a:rect b="b" l="l" r="r" t="t"/>
              <a:pathLst>
                <a:path extrusionOk="0" h="147" w="152">
                  <a:moveTo>
                    <a:pt x="73" y="1"/>
                  </a:moveTo>
                  <a:cubicBezTo>
                    <a:pt x="36" y="1"/>
                    <a:pt x="0" y="30"/>
                    <a:pt x="0" y="74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8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22"/>
            <p:cNvSpPr/>
            <p:nvPr/>
          </p:nvSpPr>
          <p:spPr>
            <a:xfrm>
              <a:off x="533534" y="1663283"/>
              <a:ext cx="20035" cy="20173"/>
            </a:xfrm>
            <a:custGeom>
              <a:rect b="b" l="l" r="r" t="t"/>
              <a:pathLst>
                <a:path extrusionOk="0" h="146" w="145">
                  <a:moveTo>
                    <a:pt x="73" y="1"/>
                  </a:moveTo>
                  <a:cubicBezTo>
                    <a:pt x="33" y="1"/>
                    <a:pt x="0" y="33"/>
                    <a:pt x="0" y="74"/>
                  </a:cubicBezTo>
                  <a:cubicBezTo>
                    <a:pt x="0" y="113"/>
                    <a:pt x="33" y="145"/>
                    <a:pt x="73" y="145"/>
                  </a:cubicBezTo>
                  <a:cubicBezTo>
                    <a:pt x="113" y="145"/>
                    <a:pt x="145" y="113"/>
                    <a:pt x="145" y="74"/>
                  </a:cubicBezTo>
                  <a:cubicBezTo>
                    <a:pt x="145" y="33"/>
                    <a:pt x="113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22"/>
            <p:cNvSpPr/>
            <p:nvPr/>
          </p:nvSpPr>
          <p:spPr>
            <a:xfrm>
              <a:off x="598752" y="1728639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5"/>
                    <a:pt x="73" y="145"/>
                  </a:cubicBezTo>
                  <a:cubicBezTo>
                    <a:pt x="91" y="145"/>
                    <a:pt x="110" y="139"/>
                    <a:pt x="125" y="124"/>
                  </a:cubicBezTo>
                  <a:cubicBezTo>
                    <a:pt x="152" y="96"/>
                    <a:pt x="152" y="50"/>
                    <a:pt x="125" y="21"/>
                  </a:cubicBezTo>
                  <a:cubicBezTo>
                    <a:pt x="110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22"/>
            <p:cNvSpPr/>
            <p:nvPr/>
          </p:nvSpPr>
          <p:spPr>
            <a:xfrm>
              <a:off x="663969" y="1793856"/>
              <a:ext cx="21140" cy="20173"/>
            </a:xfrm>
            <a:custGeom>
              <a:rect b="b" l="l" r="r" t="t"/>
              <a:pathLst>
                <a:path extrusionOk="0" h="146" w="153">
                  <a:moveTo>
                    <a:pt x="73" y="0"/>
                  </a:moveTo>
                  <a:cubicBezTo>
                    <a:pt x="36" y="0"/>
                    <a:pt x="0" y="29"/>
                    <a:pt x="0" y="73"/>
                  </a:cubicBezTo>
                  <a:cubicBezTo>
                    <a:pt x="0" y="117"/>
                    <a:pt x="36" y="146"/>
                    <a:pt x="73" y="146"/>
                  </a:cubicBezTo>
                  <a:cubicBezTo>
                    <a:pt x="91" y="146"/>
                    <a:pt x="109" y="139"/>
                    <a:pt x="124" y="124"/>
                  </a:cubicBezTo>
                  <a:cubicBezTo>
                    <a:pt x="152" y="96"/>
                    <a:pt x="152" y="49"/>
                    <a:pt x="124" y="22"/>
                  </a:cubicBezTo>
                  <a:cubicBezTo>
                    <a:pt x="109" y="7"/>
                    <a:pt x="91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22"/>
            <p:cNvSpPr/>
            <p:nvPr/>
          </p:nvSpPr>
          <p:spPr>
            <a:xfrm>
              <a:off x="729186" y="1859073"/>
              <a:ext cx="20173" cy="20035"/>
            </a:xfrm>
            <a:custGeom>
              <a:rect b="b" l="l" r="r" t="t"/>
              <a:pathLst>
                <a:path extrusionOk="0" h="145" w="146">
                  <a:moveTo>
                    <a:pt x="74" y="0"/>
                  </a:moveTo>
                  <a:cubicBezTo>
                    <a:pt x="33" y="0"/>
                    <a:pt x="1" y="32"/>
                    <a:pt x="1" y="73"/>
                  </a:cubicBezTo>
                  <a:cubicBezTo>
                    <a:pt x="1" y="113"/>
                    <a:pt x="33" y="145"/>
                    <a:pt x="74" y="145"/>
                  </a:cubicBezTo>
                  <a:cubicBezTo>
                    <a:pt x="113" y="145"/>
                    <a:pt x="145" y="113"/>
                    <a:pt x="145" y="73"/>
                  </a:cubicBezTo>
                  <a:cubicBezTo>
                    <a:pt x="145" y="32"/>
                    <a:pt x="113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22"/>
            <p:cNvSpPr/>
            <p:nvPr/>
          </p:nvSpPr>
          <p:spPr>
            <a:xfrm>
              <a:off x="344100" y="1591986"/>
              <a:ext cx="21140" cy="20035"/>
            </a:xfrm>
            <a:custGeom>
              <a:rect b="b" l="l" r="r" t="t"/>
              <a:pathLst>
                <a:path extrusionOk="0" h="145" w="153">
                  <a:moveTo>
                    <a:pt x="73" y="1"/>
                  </a:moveTo>
                  <a:cubicBezTo>
                    <a:pt x="36" y="1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3" y="124"/>
                  </a:cubicBezTo>
                  <a:cubicBezTo>
                    <a:pt x="152" y="96"/>
                    <a:pt x="152" y="49"/>
                    <a:pt x="123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22"/>
            <p:cNvSpPr/>
            <p:nvPr/>
          </p:nvSpPr>
          <p:spPr>
            <a:xfrm>
              <a:off x="409317" y="1657203"/>
              <a:ext cx="21140" cy="20035"/>
            </a:xfrm>
            <a:custGeom>
              <a:rect b="b" l="l" r="r" t="t"/>
              <a:pathLst>
                <a:path extrusionOk="0" h="145" w="153">
                  <a:moveTo>
                    <a:pt x="72" y="0"/>
                  </a:moveTo>
                  <a:cubicBezTo>
                    <a:pt x="36" y="0"/>
                    <a:pt x="0" y="29"/>
                    <a:pt x="0" y="72"/>
                  </a:cubicBezTo>
                  <a:cubicBezTo>
                    <a:pt x="0" y="116"/>
                    <a:pt x="36" y="145"/>
                    <a:pt x="73" y="145"/>
                  </a:cubicBezTo>
                  <a:cubicBezTo>
                    <a:pt x="91" y="145"/>
                    <a:pt x="109" y="138"/>
                    <a:pt x="124" y="124"/>
                  </a:cubicBezTo>
                  <a:cubicBezTo>
                    <a:pt x="152" y="96"/>
                    <a:pt x="152" y="50"/>
                    <a:pt x="124" y="22"/>
                  </a:cubicBezTo>
                  <a:cubicBezTo>
                    <a:pt x="109" y="7"/>
                    <a:pt x="90" y="0"/>
                    <a:pt x="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22"/>
            <p:cNvSpPr/>
            <p:nvPr/>
          </p:nvSpPr>
          <p:spPr>
            <a:xfrm>
              <a:off x="474535" y="1722421"/>
              <a:ext cx="20173" cy="20173"/>
            </a:xfrm>
            <a:custGeom>
              <a:rect b="b" l="l" r="r" t="t"/>
              <a:pathLst>
                <a:path extrusionOk="0" h="146" w="146">
                  <a:moveTo>
                    <a:pt x="72" y="1"/>
                  </a:moveTo>
                  <a:cubicBezTo>
                    <a:pt x="33" y="1"/>
                    <a:pt x="1" y="33"/>
                    <a:pt x="1" y="72"/>
                  </a:cubicBezTo>
                  <a:cubicBezTo>
                    <a:pt x="1" y="113"/>
                    <a:pt x="33" y="145"/>
                    <a:pt x="72" y="145"/>
                  </a:cubicBezTo>
                  <a:cubicBezTo>
                    <a:pt x="113" y="145"/>
                    <a:pt x="145" y="113"/>
                    <a:pt x="145" y="72"/>
                  </a:cubicBezTo>
                  <a:cubicBezTo>
                    <a:pt x="145" y="33"/>
                    <a:pt x="113" y="1"/>
                    <a:pt x="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22"/>
            <p:cNvSpPr/>
            <p:nvPr/>
          </p:nvSpPr>
          <p:spPr>
            <a:xfrm>
              <a:off x="539752" y="1787500"/>
              <a:ext cx="21140" cy="20311"/>
            </a:xfrm>
            <a:custGeom>
              <a:rect b="b" l="l" r="r" t="t"/>
              <a:pathLst>
                <a:path extrusionOk="0" h="147" w="153">
                  <a:moveTo>
                    <a:pt x="73" y="1"/>
                  </a:moveTo>
                  <a:cubicBezTo>
                    <a:pt x="36" y="1"/>
                    <a:pt x="1" y="30"/>
                    <a:pt x="1" y="74"/>
                  </a:cubicBezTo>
                  <a:cubicBezTo>
                    <a:pt x="1" y="117"/>
                    <a:pt x="36" y="146"/>
                    <a:pt x="73" y="146"/>
                  </a:cubicBezTo>
                  <a:cubicBezTo>
                    <a:pt x="91" y="146"/>
                    <a:pt x="109" y="140"/>
                    <a:pt x="124" y="125"/>
                  </a:cubicBezTo>
                  <a:cubicBezTo>
                    <a:pt x="152" y="96"/>
                    <a:pt x="152" y="51"/>
                    <a:pt x="124" y="22"/>
                  </a:cubicBezTo>
                  <a:cubicBezTo>
                    <a:pt x="109" y="7"/>
                    <a:pt x="91" y="1"/>
                    <a:pt x="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22"/>
            <p:cNvSpPr/>
            <p:nvPr/>
          </p:nvSpPr>
          <p:spPr>
            <a:xfrm>
              <a:off x="604969" y="1852994"/>
              <a:ext cx="21140" cy="20035"/>
            </a:xfrm>
            <a:custGeom>
              <a:rect b="b" l="l" r="r" t="t"/>
              <a:pathLst>
                <a:path extrusionOk="0" h="145" w="153">
                  <a:moveTo>
                    <a:pt x="74" y="0"/>
                  </a:moveTo>
                  <a:cubicBezTo>
                    <a:pt x="36" y="0"/>
                    <a:pt x="1" y="29"/>
                    <a:pt x="1" y="73"/>
                  </a:cubicBezTo>
                  <a:cubicBezTo>
                    <a:pt x="1" y="116"/>
                    <a:pt x="36" y="144"/>
                    <a:pt x="73" y="144"/>
                  </a:cubicBezTo>
                  <a:cubicBezTo>
                    <a:pt x="91" y="144"/>
                    <a:pt x="109" y="138"/>
                    <a:pt x="124" y="123"/>
                  </a:cubicBezTo>
                  <a:cubicBezTo>
                    <a:pt x="153" y="96"/>
                    <a:pt x="153" y="49"/>
                    <a:pt x="124" y="21"/>
                  </a:cubicBezTo>
                  <a:cubicBezTo>
                    <a:pt x="109" y="7"/>
                    <a:pt x="91" y="0"/>
                    <a:pt x="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22"/>
            <p:cNvSpPr/>
            <p:nvPr/>
          </p:nvSpPr>
          <p:spPr>
            <a:xfrm>
              <a:off x="670187" y="1918211"/>
              <a:ext cx="20173" cy="20035"/>
            </a:xfrm>
            <a:custGeom>
              <a:rect b="b" l="l" r="r" t="t"/>
              <a:pathLst>
                <a:path extrusionOk="0" h="145" w="146">
                  <a:moveTo>
                    <a:pt x="73" y="0"/>
                  </a:moveTo>
                  <a:cubicBezTo>
                    <a:pt x="33" y="0"/>
                    <a:pt x="1" y="32"/>
                    <a:pt x="1" y="72"/>
                  </a:cubicBezTo>
                  <a:cubicBezTo>
                    <a:pt x="1" y="111"/>
                    <a:pt x="33" y="145"/>
                    <a:pt x="73" y="145"/>
                  </a:cubicBezTo>
                  <a:cubicBezTo>
                    <a:pt x="113" y="145"/>
                    <a:pt x="146" y="111"/>
                    <a:pt x="146" y="72"/>
                  </a:cubicBezTo>
                  <a:cubicBezTo>
                    <a:pt x="146" y="32"/>
                    <a:pt x="113" y="0"/>
                    <a:pt x="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22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96" name="Google Shape;96;p22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7" name="Google Shape;97;p22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8" name="Google Shape;98;p22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99" name="Google Shape;99;p22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2_2">
    <p:bg>
      <p:bgPr>
        <a:solidFill>
          <a:srgbClr val="191919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/>
          <p:nvPr/>
        </p:nvSpPr>
        <p:spPr>
          <a:xfrm rot="1001129">
            <a:off x="-1120601" y="1396587"/>
            <a:ext cx="14095371" cy="7623179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3"/>
          <p:cNvSpPr/>
          <p:nvPr/>
        </p:nvSpPr>
        <p:spPr>
          <a:xfrm rot="1001164">
            <a:off x="-1323132" y="1930671"/>
            <a:ext cx="13846306" cy="7927067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3"/>
          <p:cNvSpPr txBox="1"/>
          <p:nvPr>
            <p:ph type="title"/>
          </p:nvPr>
        </p:nvSpPr>
        <p:spPr>
          <a:xfrm>
            <a:off x="715100" y="447485"/>
            <a:ext cx="7315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4" name="Google Shape;104;p23"/>
          <p:cNvSpPr txBox="1"/>
          <p:nvPr>
            <p:ph idx="2" type="title"/>
          </p:nvPr>
        </p:nvSpPr>
        <p:spPr>
          <a:xfrm>
            <a:off x="2951038" y="1688367"/>
            <a:ext cx="1371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5" name="Google Shape;105;p23"/>
          <p:cNvSpPr txBox="1"/>
          <p:nvPr>
            <p:ph idx="3" type="title"/>
          </p:nvPr>
        </p:nvSpPr>
        <p:spPr>
          <a:xfrm>
            <a:off x="1327477" y="1300550"/>
            <a:ext cx="881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6" name="Google Shape;106;p23"/>
          <p:cNvSpPr txBox="1"/>
          <p:nvPr>
            <p:ph idx="4" type="title"/>
          </p:nvPr>
        </p:nvSpPr>
        <p:spPr>
          <a:xfrm>
            <a:off x="6634179" y="2460977"/>
            <a:ext cx="1371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7" name="Google Shape;107;p23"/>
          <p:cNvSpPr txBox="1"/>
          <p:nvPr>
            <p:ph idx="5" type="title"/>
          </p:nvPr>
        </p:nvSpPr>
        <p:spPr>
          <a:xfrm>
            <a:off x="4792621" y="2068600"/>
            <a:ext cx="13716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08" name="Google Shape;108;p23"/>
          <p:cNvSpPr txBox="1"/>
          <p:nvPr>
            <p:ph idx="1" type="subTitle"/>
          </p:nvPr>
        </p:nvSpPr>
        <p:spPr>
          <a:xfrm>
            <a:off x="972455" y="1989050"/>
            <a:ext cx="1645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09" name="Google Shape;109;p23"/>
          <p:cNvSpPr txBox="1"/>
          <p:nvPr>
            <p:ph idx="6" type="subTitle"/>
          </p:nvPr>
        </p:nvSpPr>
        <p:spPr>
          <a:xfrm>
            <a:off x="2813938" y="2384362"/>
            <a:ext cx="1645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10" name="Google Shape;110;p23"/>
          <p:cNvSpPr txBox="1"/>
          <p:nvPr>
            <p:ph idx="7" type="subTitle"/>
          </p:nvPr>
        </p:nvSpPr>
        <p:spPr>
          <a:xfrm>
            <a:off x="4655521" y="2770212"/>
            <a:ext cx="1645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11" name="Google Shape;111;p23"/>
          <p:cNvSpPr txBox="1"/>
          <p:nvPr>
            <p:ph idx="8" type="subTitle"/>
          </p:nvPr>
        </p:nvSpPr>
        <p:spPr>
          <a:xfrm>
            <a:off x="6497079" y="3156475"/>
            <a:ext cx="1645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 sz="16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/>
        </p:txBody>
      </p:sp>
      <p:sp>
        <p:nvSpPr>
          <p:cNvPr id="112" name="Google Shape;112;p23"/>
          <p:cNvSpPr txBox="1"/>
          <p:nvPr>
            <p:ph idx="9" type="subTitle"/>
          </p:nvPr>
        </p:nvSpPr>
        <p:spPr>
          <a:xfrm>
            <a:off x="972455" y="2357857"/>
            <a:ext cx="164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3"/>
          <p:cNvSpPr txBox="1"/>
          <p:nvPr>
            <p:ph idx="13" type="subTitle"/>
          </p:nvPr>
        </p:nvSpPr>
        <p:spPr>
          <a:xfrm>
            <a:off x="2813963" y="2754670"/>
            <a:ext cx="164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3"/>
          <p:cNvSpPr txBox="1"/>
          <p:nvPr>
            <p:ph idx="14" type="subTitle"/>
          </p:nvPr>
        </p:nvSpPr>
        <p:spPr>
          <a:xfrm>
            <a:off x="4655521" y="3139045"/>
            <a:ext cx="164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5" type="subTitle"/>
          </p:nvPr>
        </p:nvSpPr>
        <p:spPr>
          <a:xfrm>
            <a:off x="6497079" y="3526757"/>
            <a:ext cx="1645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6" name="Google Shape;116;p23"/>
          <p:cNvGrpSpPr/>
          <p:nvPr/>
        </p:nvGrpSpPr>
        <p:grpSpPr>
          <a:xfrm rot="5400000">
            <a:off x="7691340" y="1363421"/>
            <a:ext cx="2148656" cy="84630"/>
            <a:chOff x="1593183" y="4904561"/>
            <a:chExt cx="3994525" cy="157335"/>
          </a:xfrm>
        </p:grpSpPr>
        <p:sp>
          <p:nvSpPr>
            <p:cNvPr id="117" name="Google Shape;117;p23"/>
            <p:cNvSpPr/>
            <p:nvPr/>
          </p:nvSpPr>
          <p:spPr>
            <a:xfrm>
              <a:off x="1593183" y="4904561"/>
              <a:ext cx="184219" cy="157335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23"/>
            <p:cNvSpPr/>
            <p:nvPr/>
          </p:nvSpPr>
          <p:spPr>
            <a:xfrm>
              <a:off x="2137981" y="4904561"/>
              <a:ext cx="183563" cy="157335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23"/>
            <p:cNvSpPr/>
            <p:nvPr/>
          </p:nvSpPr>
          <p:spPr>
            <a:xfrm>
              <a:off x="2682123" y="4904561"/>
              <a:ext cx="182908" cy="157335"/>
            </a:xfrm>
            <a:custGeom>
              <a:rect b="b" l="l" r="r" t="t"/>
              <a:pathLst>
                <a:path extrusionOk="0" h="240" w="279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23"/>
            <p:cNvSpPr/>
            <p:nvPr/>
          </p:nvSpPr>
          <p:spPr>
            <a:xfrm>
              <a:off x="3225610" y="4904561"/>
              <a:ext cx="183563" cy="157335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3"/>
            <p:cNvSpPr/>
            <p:nvPr/>
          </p:nvSpPr>
          <p:spPr>
            <a:xfrm>
              <a:off x="3769752" y="4904561"/>
              <a:ext cx="183563" cy="157335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23"/>
            <p:cNvSpPr/>
            <p:nvPr/>
          </p:nvSpPr>
          <p:spPr>
            <a:xfrm>
              <a:off x="4313894" y="4904561"/>
              <a:ext cx="184219" cy="157335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23"/>
            <p:cNvSpPr/>
            <p:nvPr/>
          </p:nvSpPr>
          <p:spPr>
            <a:xfrm>
              <a:off x="4858691" y="4904561"/>
              <a:ext cx="184219" cy="157335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23"/>
            <p:cNvSpPr/>
            <p:nvPr/>
          </p:nvSpPr>
          <p:spPr>
            <a:xfrm>
              <a:off x="5403489" y="4904561"/>
              <a:ext cx="184219" cy="157335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5" name="Google Shape;125;p23"/>
          <p:cNvGrpSpPr/>
          <p:nvPr/>
        </p:nvGrpSpPr>
        <p:grpSpPr>
          <a:xfrm>
            <a:off x="450425" y="3363975"/>
            <a:ext cx="264675" cy="222000"/>
            <a:chOff x="1858425" y="4612725"/>
            <a:chExt cx="264675" cy="222000"/>
          </a:xfrm>
        </p:grpSpPr>
        <p:cxnSp>
          <p:nvCxnSpPr>
            <p:cNvPr id="126" name="Google Shape;126;p23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7" name="Google Shape;127;p23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8" name="Google Shape;128;p23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29" name="Google Shape;129;p23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APTION_ONLY_2_1">
    <p:bg>
      <p:bgPr>
        <a:solidFill>
          <a:srgbClr val="191919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4503425" y="1820313"/>
            <a:ext cx="3885600" cy="72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32" name="Google Shape;132;p24"/>
          <p:cNvSpPr/>
          <p:nvPr/>
        </p:nvSpPr>
        <p:spPr>
          <a:xfrm flipH="1" rot="180173">
            <a:off x="-3446676" y="2116534"/>
            <a:ext cx="11932030" cy="6058917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4"/>
          <p:cNvSpPr/>
          <p:nvPr/>
        </p:nvSpPr>
        <p:spPr>
          <a:xfrm flipH="1" rot="9754832">
            <a:off x="-664777" y="-3089835"/>
            <a:ext cx="11932281" cy="6058961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4"/>
          <p:cNvSpPr txBox="1"/>
          <p:nvPr>
            <p:ph idx="1" type="subTitle"/>
          </p:nvPr>
        </p:nvSpPr>
        <p:spPr>
          <a:xfrm>
            <a:off x="4120925" y="2585450"/>
            <a:ext cx="42681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4"/>
          <p:cNvSpPr/>
          <p:nvPr/>
        </p:nvSpPr>
        <p:spPr>
          <a:xfrm>
            <a:off x="4459250" y="1419125"/>
            <a:ext cx="276000" cy="345500"/>
          </a:xfrm>
          <a:custGeom>
            <a:rect b="b" l="l" r="r" t="t"/>
            <a:pathLst>
              <a:path extrusionOk="0" h="13820" w="11040">
                <a:moveTo>
                  <a:pt x="547" y="1"/>
                </a:moveTo>
                <a:cubicBezTo>
                  <a:pt x="268" y="1"/>
                  <a:pt x="0" y="265"/>
                  <a:pt x="74" y="583"/>
                </a:cubicBezTo>
                <a:lnTo>
                  <a:pt x="2942" y="13492"/>
                </a:lnTo>
                <a:cubicBezTo>
                  <a:pt x="3015" y="13710"/>
                  <a:pt x="3207" y="13820"/>
                  <a:pt x="3393" y="13820"/>
                </a:cubicBezTo>
                <a:cubicBezTo>
                  <a:pt x="3549" y="13820"/>
                  <a:pt x="3700" y="13744"/>
                  <a:pt x="3776" y="13592"/>
                </a:cubicBezTo>
                <a:lnTo>
                  <a:pt x="5644" y="9656"/>
                </a:lnTo>
                <a:cubicBezTo>
                  <a:pt x="5744" y="9489"/>
                  <a:pt x="5911" y="9389"/>
                  <a:pt x="6078" y="9389"/>
                </a:cubicBezTo>
                <a:lnTo>
                  <a:pt x="10414" y="9623"/>
                </a:lnTo>
                <a:cubicBezTo>
                  <a:pt x="10427" y="9624"/>
                  <a:pt x="10440" y="9624"/>
                  <a:pt x="10453" y="9624"/>
                </a:cubicBezTo>
                <a:cubicBezTo>
                  <a:pt x="10860" y="9624"/>
                  <a:pt x="11039" y="9114"/>
                  <a:pt x="10748" y="8855"/>
                </a:cubicBezTo>
                <a:lnTo>
                  <a:pt x="841" y="116"/>
                </a:lnTo>
                <a:cubicBezTo>
                  <a:pt x="752" y="36"/>
                  <a:pt x="649" y="1"/>
                  <a:pt x="5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24"/>
          <p:cNvGrpSpPr/>
          <p:nvPr/>
        </p:nvGrpSpPr>
        <p:grpSpPr>
          <a:xfrm>
            <a:off x="8428900" y="4616225"/>
            <a:ext cx="264675" cy="222000"/>
            <a:chOff x="1858425" y="4612725"/>
            <a:chExt cx="264675" cy="222000"/>
          </a:xfrm>
        </p:grpSpPr>
        <p:cxnSp>
          <p:nvCxnSpPr>
            <p:cNvPr id="137" name="Google Shape;137;p24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8" name="Google Shape;138;p24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39" name="Google Shape;139;p24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0" name="Google Shape;140;p24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BLANK_1_2_1_1">
    <p:bg>
      <p:bgPr>
        <a:solidFill>
          <a:srgbClr val="191919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/>
          <p:nvPr/>
        </p:nvSpPr>
        <p:spPr>
          <a:xfrm flipH="1" rot="9896308">
            <a:off x="-738006" y="-3076956"/>
            <a:ext cx="11932163" cy="6058885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5"/>
          <p:cNvSpPr/>
          <p:nvPr/>
        </p:nvSpPr>
        <p:spPr>
          <a:xfrm flipH="1" rot="9896308">
            <a:off x="-1116708" y="-3469022"/>
            <a:ext cx="11932163" cy="6058885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5"/>
          <p:cNvSpPr/>
          <p:nvPr/>
        </p:nvSpPr>
        <p:spPr>
          <a:xfrm rot="2573094">
            <a:off x="-3304311" y="2346744"/>
            <a:ext cx="8358612" cy="5717632"/>
          </a:xfrm>
          <a:custGeom>
            <a:rect b="b" l="l" r="r" t="t"/>
            <a:pathLst>
              <a:path extrusionOk="0" h="228681" w="334309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5"/>
          <p:cNvSpPr/>
          <p:nvPr/>
        </p:nvSpPr>
        <p:spPr>
          <a:xfrm rot="2573094">
            <a:off x="-3339722" y="2658923"/>
            <a:ext cx="8358612" cy="5717632"/>
          </a:xfrm>
          <a:custGeom>
            <a:rect b="b" l="l" r="r" t="t"/>
            <a:pathLst>
              <a:path extrusionOk="0" h="228681" w="334309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5"/>
          <p:cNvSpPr txBox="1"/>
          <p:nvPr>
            <p:ph idx="1" type="subTitle"/>
          </p:nvPr>
        </p:nvSpPr>
        <p:spPr>
          <a:xfrm flipH="1">
            <a:off x="715100" y="3915725"/>
            <a:ext cx="376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7" name="Google Shape;147;p25"/>
          <p:cNvSpPr txBox="1"/>
          <p:nvPr>
            <p:ph type="ctrTitle"/>
          </p:nvPr>
        </p:nvSpPr>
        <p:spPr>
          <a:xfrm flipH="1">
            <a:off x="927525" y="2591136"/>
            <a:ext cx="3342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8" name="Google Shape;148;p25"/>
          <p:cNvSpPr txBox="1"/>
          <p:nvPr>
            <p:ph idx="2" type="title"/>
          </p:nvPr>
        </p:nvSpPr>
        <p:spPr>
          <a:xfrm>
            <a:off x="1713061" y="1831600"/>
            <a:ext cx="17103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grpSp>
        <p:nvGrpSpPr>
          <p:cNvPr id="149" name="Google Shape;149;p25"/>
          <p:cNvGrpSpPr/>
          <p:nvPr/>
        </p:nvGrpSpPr>
        <p:grpSpPr>
          <a:xfrm rot="-10390200">
            <a:off x="659749" y="1591112"/>
            <a:ext cx="382627" cy="285531"/>
            <a:chOff x="8730655" y="2307484"/>
            <a:chExt cx="275278" cy="205421"/>
          </a:xfrm>
        </p:grpSpPr>
        <p:sp>
          <p:nvSpPr>
            <p:cNvPr id="150" name="Google Shape;150;p25"/>
            <p:cNvSpPr/>
            <p:nvPr/>
          </p:nvSpPr>
          <p:spPr>
            <a:xfrm>
              <a:off x="8730655" y="2307484"/>
              <a:ext cx="137419" cy="135561"/>
            </a:xfrm>
            <a:custGeom>
              <a:rect b="b" l="l" r="r" t="t"/>
              <a:pathLst>
                <a:path extrusionOk="0" h="1238" w="1255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8936950" y="2442934"/>
              <a:ext cx="68983" cy="69971"/>
            </a:xfrm>
            <a:custGeom>
              <a:rect b="b" l="l" r="r" t="t"/>
              <a:pathLst>
                <a:path extrusionOk="0" h="639" w="63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2" name="Google Shape;152;p25"/>
          <p:cNvGrpSpPr/>
          <p:nvPr/>
        </p:nvGrpSpPr>
        <p:grpSpPr>
          <a:xfrm rot="5400000">
            <a:off x="8207432" y="4463684"/>
            <a:ext cx="442959" cy="147424"/>
            <a:chOff x="7749438" y="2914107"/>
            <a:chExt cx="268818" cy="89462"/>
          </a:xfrm>
        </p:grpSpPr>
        <p:sp>
          <p:nvSpPr>
            <p:cNvPr id="153" name="Google Shape;153;p25"/>
            <p:cNvSpPr/>
            <p:nvPr/>
          </p:nvSpPr>
          <p:spPr>
            <a:xfrm>
              <a:off x="7749438" y="2958673"/>
              <a:ext cx="89569" cy="110"/>
            </a:xfrm>
            <a:custGeom>
              <a:rect b="b" l="l" r="r" t="t"/>
              <a:pathLst>
                <a:path extrusionOk="0" fill="none" h="1" w="818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25"/>
            <p:cNvSpPr/>
            <p:nvPr/>
          </p:nvSpPr>
          <p:spPr>
            <a:xfrm>
              <a:off x="7794223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25"/>
            <p:cNvSpPr/>
            <p:nvPr/>
          </p:nvSpPr>
          <p:spPr>
            <a:xfrm>
              <a:off x="7928797" y="2958673"/>
              <a:ext cx="89459" cy="110"/>
            </a:xfrm>
            <a:custGeom>
              <a:rect b="b" l="l" r="r" t="t"/>
              <a:pathLst>
                <a:path extrusionOk="0" fill="none" h="1" w="817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25"/>
            <p:cNvSpPr/>
            <p:nvPr/>
          </p:nvSpPr>
          <p:spPr>
            <a:xfrm>
              <a:off x="7973472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2_1">
    <p:bg>
      <p:bgPr>
        <a:solidFill>
          <a:schemeClr val="dk1"/>
        </a:solid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>
            <p:ph type="ctrTitle"/>
          </p:nvPr>
        </p:nvSpPr>
        <p:spPr>
          <a:xfrm>
            <a:off x="5728748" y="2628993"/>
            <a:ext cx="137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59" name="Google Shape;159;p26"/>
          <p:cNvSpPr txBox="1"/>
          <p:nvPr>
            <p:ph idx="1" type="subTitle"/>
          </p:nvPr>
        </p:nvSpPr>
        <p:spPr>
          <a:xfrm>
            <a:off x="5042950" y="3011400"/>
            <a:ext cx="2743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60" name="Google Shape;160;p26"/>
          <p:cNvSpPr txBox="1"/>
          <p:nvPr>
            <p:ph idx="2" type="title"/>
          </p:nvPr>
        </p:nvSpPr>
        <p:spPr>
          <a:xfrm>
            <a:off x="715088" y="446894"/>
            <a:ext cx="731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61" name="Google Shape;161;p26"/>
          <p:cNvSpPr txBox="1"/>
          <p:nvPr>
            <p:ph idx="3" type="ctrTitle"/>
          </p:nvPr>
        </p:nvSpPr>
        <p:spPr>
          <a:xfrm>
            <a:off x="2045693" y="2628993"/>
            <a:ext cx="137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0" sz="16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2" name="Google Shape;162;p26"/>
          <p:cNvSpPr txBox="1"/>
          <p:nvPr>
            <p:ph idx="4" type="subTitle"/>
          </p:nvPr>
        </p:nvSpPr>
        <p:spPr>
          <a:xfrm>
            <a:off x="1359900" y="3007474"/>
            <a:ext cx="27432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2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/>
        </p:txBody>
      </p:sp>
      <p:sp>
        <p:nvSpPr>
          <p:cNvPr id="163" name="Google Shape;163;p26"/>
          <p:cNvSpPr/>
          <p:nvPr/>
        </p:nvSpPr>
        <p:spPr>
          <a:xfrm rot="868138">
            <a:off x="-3156671" y="2341941"/>
            <a:ext cx="14404712" cy="4305838"/>
          </a:xfrm>
          <a:custGeom>
            <a:rect b="b" l="l" r="r" t="t"/>
            <a:pathLst>
              <a:path extrusionOk="0" h="118213" w="358119">
                <a:moveTo>
                  <a:pt x="1248" y="116063"/>
                </a:moveTo>
                <a:cubicBezTo>
                  <a:pt x="-7007" y="108253"/>
                  <a:pt x="27410" y="64882"/>
                  <a:pt x="53826" y="60437"/>
                </a:cubicBezTo>
                <a:cubicBezTo>
                  <a:pt x="80242" y="55992"/>
                  <a:pt x="126978" y="91679"/>
                  <a:pt x="159744" y="89393"/>
                </a:cubicBezTo>
                <a:cubicBezTo>
                  <a:pt x="192510" y="87107"/>
                  <a:pt x="225276" y="59993"/>
                  <a:pt x="250422" y="46721"/>
                </a:cubicBezTo>
                <a:cubicBezTo>
                  <a:pt x="275568" y="33450"/>
                  <a:pt x="296396" y="17511"/>
                  <a:pt x="310620" y="9764"/>
                </a:cubicBezTo>
                <a:cubicBezTo>
                  <a:pt x="324844" y="2017"/>
                  <a:pt x="330178" y="-904"/>
                  <a:pt x="335766" y="239"/>
                </a:cubicBezTo>
                <a:cubicBezTo>
                  <a:pt x="341354" y="1382"/>
                  <a:pt x="342624" y="-1221"/>
                  <a:pt x="344148" y="16622"/>
                </a:cubicBezTo>
                <a:cubicBezTo>
                  <a:pt x="345672" y="34466"/>
                  <a:pt x="374311" y="91362"/>
                  <a:pt x="344910" y="107300"/>
                </a:cubicBezTo>
                <a:cubicBezTo>
                  <a:pt x="315510" y="123239"/>
                  <a:pt x="208004" y="112253"/>
                  <a:pt x="167745" y="112253"/>
                </a:cubicBezTo>
                <a:cubicBezTo>
                  <a:pt x="127486" y="112253"/>
                  <a:pt x="131106" y="106665"/>
                  <a:pt x="103356" y="107300"/>
                </a:cubicBezTo>
                <a:cubicBezTo>
                  <a:pt x="75607" y="107935"/>
                  <a:pt x="9503" y="123874"/>
                  <a:pt x="1248" y="116063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p26"/>
          <p:cNvGrpSpPr/>
          <p:nvPr/>
        </p:nvGrpSpPr>
        <p:grpSpPr>
          <a:xfrm>
            <a:off x="4057195" y="4421159"/>
            <a:ext cx="442959" cy="147424"/>
            <a:chOff x="7749438" y="2914107"/>
            <a:chExt cx="268818" cy="89462"/>
          </a:xfrm>
        </p:grpSpPr>
        <p:sp>
          <p:nvSpPr>
            <p:cNvPr id="165" name="Google Shape;165;p26"/>
            <p:cNvSpPr/>
            <p:nvPr/>
          </p:nvSpPr>
          <p:spPr>
            <a:xfrm>
              <a:off x="7749438" y="2958673"/>
              <a:ext cx="89569" cy="110"/>
            </a:xfrm>
            <a:custGeom>
              <a:rect b="b" l="l" r="r" t="t"/>
              <a:pathLst>
                <a:path extrusionOk="0" fill="none" h="1" w="818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26"/>
            <p:cNvSpPr/>
            <p:nvPr/>
          </p:nvSpPr>
          <p:spPr>
            <a:xfrm>
              <a:off x="7794223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26"/>
            <p:cNvSpPr/>
            <p:nvPr/>
          </p:nvSpPr>
          <p:spPr>
            <a:xfrm>
              <a:off x="7928797" y="2958673"/>
              <a:ext cx="89459" cy="110"/>
            </a:xfrm>
            <a:custGeom>
              <a:rect b="b" l="l" r="r" t="t"/>
              <a:pathLst>
                <a:path extrusionOk="0" fill="none" h="1" w="817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7973472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9" name="Google Shape;169;p26"/>
          <p:cNvGrpSpPr/>
          <p:nvPr/>
        </p:nvGrpSpPr>
        <p:grpSpPr>
          <a:xfrm>
            <a:off x="8644563" y="224900"/>
            <a:ext cx="264675" cy="222000"/>
            <a:chOff x="1858425" y="4612725"/>
            <a:chExt cx="264675" cy="222000"/>
          </a:xfrm>
        </p:grpSpPr>
        <p:cxnSp>
          <p:nvCxnSpPr>
            <p:cNvPr id="170" name="Google Shape;170;p26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1" name="Google Shape;171;p26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2" name="Google Shape;172;p26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3" name="Google Shape;173;p26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_1">
    <p:bg>
      <p:bgPr>
        <a:solidFill>
          <a:srgbClr val="191919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7"/>
          <p:cNvSpPr txBox="1"/>
          <p:nvPr>
            <p:ph type="title"/>
          </p:nvPr>
        </p:nvSpPr>
        <p:spPr>
          <a:xfrm>
            <a:off x="715100" y="1852650"/>
            <a:ext cx="40998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6" name="Google Shape;176;p27"/>
          <p:cNvSpPr txBox="1"/>
          <p:nvPr>
            <p:ph idx="1" type="subTitle"/>
          </p:nvPr>
        </p:nvSpPr>
        <p:spPr>
          <a:xfrm>
            <a:off x="715100" y="2551725"/>
            <a:ext cx="4099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Lato"/>
                <a:ea typeface="Lato"/>
                <a:cs typeface="Lato"/>
                <a:sym typeface="Lato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7"/>
          <p:cNvSpPr/>
          <p:nvPr/>
        </p:nvSpPr>
        <p:spPr>
          <a:xfrm flipH="1" rot="-3327390">
            <a:off x="1735445" y="2035593"/>
            <a:ext cx="11729568" cy="8539300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7"/>
          <p:cNvSpPr/>
          <p:nvPr/>
        </p:nvSpPr>
        <p:spPr>
          <a:xfrm flipH="1" rot="-3327401">
            <a:off x="2308964" y="-1452835"/>
            <a:ext cx="14243270" cy="9420029"/>
          </a:xfrm>
          <a:custGeom>
            <a:rect b="b" l="l" r="r" t="t"/>
            <a:pathLst>
              <a:path extrusionOk="0" h="71419" w="88283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7"/>
          <p:cNvSpPr/>
          <p:nvPr/>
        </p:nvSpPr>
        <p:spPr>
          <a:xfrm flipH="1" rot="-4407602">
            <a:off x="4364186" y="958635"/>
            <a:ext cx="13573461" cy="9286846"/>
          </a:xfrm>
          <a:custGeom>
            <a:rect b="b" l="l" r="r" t="t"/>
            <a:pathLst>
              <a:path extrusionOk="0" h="71419" w="88283">
                <a:moveTo>
                  <a:pt x="80361" y="0"/>
                </a:moveTo>
                <a:cubicBezTo>
                  <a:pt x="80361" y="0"/>
                  <a:pt x="73613" y="3971"/>
                  <a:pt x="69437" y="18311"/>
                </a:cubicBezTo>
                <a:cubicBezTo>
                  <a:pt x="66981" y="26731"/>
                  <a:pt x="62660" y="29375"/>
                  <a:pt x="57409" y="29375"/>
                </a:cubicBezTo>
                <a:cubicBezTo>
                  <a:pt x="53731" y="29375"/>
                  <a:pt x="49596" y="28078"/>
                  <a:pt x="45324" y="26561"/>
                </a:cubicBezTo>
                <a:cubicBezTo>
                  <a:pt x="40019" y="24666"/>
                  <a:pt x="32855" y="20320"/>
                  <a:pt x="24780" y="20320"/>
                </a:cubicBezTo>
                <a:cubicBezTo>
                  <a:pt x="17075" y="20320"/>
                  <a:pt x="8540" y="24278"/>
                  <a:pt x="0" y="38103"/>
                </a:cubicBezTo>
                <a:cubicBezTo>
                  <a:pt x="0" y="38103"/>
                  <a:pt x="2428" y="61660"/>
                  <a:pt x="1975" y="63203"/>
                </a:cubicBezTo>
                <a:cubicBezTo>
                  <a:pt x="1510" y="64719"/>
                  <a:pt x="7798" y="71418"/>
                  <a:pt x="10652" y="71418"/>
                </a:cubicBezTo>
                <a:cubicBezTo>
                  <a:pt x="10703" y="71418"/>
                  <a:pt x="10753" y="71416"/>
                  <a:pt x="10801" y="71412"/>
                </a:cubicBezTo>
                <a:cubicBezTo>
                  <a:pt x="13599" y="71144"/>
                  <a:pt x="39193" y="55364"/>
                  <a:pt x="44110" y="53554"/>
                </a:cubicBezTo>
                <a:cubicBezTo>
                  <a:pt x="49048" y="51743"/>
                  <a:pt x="79662" y="35366"/>
                  <a:pt x="79662" y="35366"/>
                </a:cubicBezTo>
                <a:lnTo>
                  <a:pt x="88282" y="2572"/>
                </a:lnTo>
                <a:lnTo>
                  <a:pt x="80361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" name="Google Shape;180;p27"/>
          <p:cNvGrpSpPr/>
          <p:nvPr/>
        </p:nvGrpSpPr>
        <p:grpSpPr>
          <a:xfrm>
            <a:off x="715101" y="534999"/>
            <a:ext cx="1608509" cy="174242"/>
            <a:chOff x="7696550" y="850149"/>
            <a:chExt cx="1671873" cy="181125"/>
          </a:xfrm>
        </p:grpSpPr>
        <p:sp>
          <p:nvSpPr>
            <p:cNvPr id="181" name="Google Shape;181;p27"/>
            <p:cNvSpPr/>
            <p:nvPr/>
          </p:nvSpPr>
          <p:spPr>
            <a:xfrm>
              <a:off x="7696550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27"/>
            <p:cNvSpPr/>
            <p:nvPr/>
          </p:nvSpPr>
          <p:spPr>
            <a:xfrm>
              <a:off x="7811023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27"/>
            <p:cNvSpPr/>
            <p:nvPr/>
          </p:nvSpPr>
          <p:spPr>
            <a:xfrm>
              <a:off x="7925280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27"/>
            <p:cNvSpPr/>
            <p:nvPr/>
          </p:nvSpPr>
          <p:spPr>
            <a:xfrm>
              <a:off x="8039754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7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p27"/>
            <p:cNvSpPr/>
            <p:nvPr/>
          </p:nvSpPr>
          <p:spPr>
            <a:xfrm>
              <a:off x="8154227" y="850149"/>
              <a:ext cx="60374" cy="51936"/>
            </a:xfrm>
            <a:custGeom>
              <a:rect b="b" l="l" r="r" t="t"/>
              <a:pathLst>
                <a:path extrusionOk="0" h="240" w="279">
                  <a:moveTo>
                    <a:pt x="159" y="1"/>
                  </a:moveTo>
                  <a:cubicBezTo>
                    <a:pt x="53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27"/>
            <p:cNvSpPr/>
            <p:nvPr/>
          </p:nvSpPr>
          <p:spPr>
            <a:xfrm>
              <a:off x="8268484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59" y="1"/>
                  </a:moveTo>
                  <a:cubicBezTo>
                    <a:pt x="53" y="1"/>
                    <a:pt x="1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27"/>
            <p:cNvSpPr/>
            <p:nvPr/>
          </p:nvSpPr>
          <p:spPr>
            <a:xfrm>
              <a:off x="8382741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5" y="1"/>
                    <a:pt x="1" y="129"/>
                    <a:pt x="76" y="204"/>
                  </a:cubicBezTo>
                  <a:cubicBezTo>
                    <a:pt x="101" y="229"/>
                    <a:pt x="131" y="240"/>
                    <a:pt x="160" y="240"/>
                  </a:cubicBezTo>
                  <a:cubicBezTo>
                    <a:pt x="222" y="240"/>
                    <a:pt x="281" y="192"/>
                    <a:pt x="281" y="120"/>
                  </a:cubicBezTo>
                  <a:cubicBezTo>
                    <a:pt x="281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27"/>
            <p:cNvSpPr/>
            <p:nvPr/>
          </p:nvSpPr>
          <p:spPr>
            <a:xfrm>
              <a:off x="8497215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1"/>
                  </a:moveTo>
                  <a:cubicBezTo>
                    <a:pt x="54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8611472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8725729" y="850149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1"/>
                  </a:moveTo>
                  <a:cubicBezTo>
                    <a:pt x="54" y="1"/>
                    <a:pt x="1" y="129"/>
                    <a:pt x="76" y="204"/>
                  </a:cubicBezTo>
                  <a:cubicBezTo>
                    <a:pt x="100" y="229"/>
                    <a:pt x="131" y="240"/>
                    <a:pt x="160" y="240"/>
                  </a:cubicBezTo>
                  <a:cubicBezTo>
                    <a:pt x="222" y="240"/>
                    <a:pt x="280" y="192"/>
                    <a:pt x="280" y="120"/>
                  </a:cubicBezTo>
                  <a:cubicBezTo>
                    <a:pt x="280" y="55"/>
                    <a:pt x="227" y="1"/>
                    <a:pt x="1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8840418" y="850149"/>
              <a:ext cx="60374" cy="51936"/>
            </a:xfrm>
            <a:custGeom>
              <a:rect b="b" l="l" r="r" t="t"/>
              <a:pathLst>
                <a:path extrusionOk="0" h="240" w="279">
                  <a:moveTo>
                    <a:pt x="159" y="1"/>
                  </a:moveTo>
                  <a:cubicBezTo>
                    <a:pt x="53" y="1"/>
                    <a:pt x="0" y="129"/>
                    <a:pt x="75" y="204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5"/>
                    <a:pt x="226" y="1"/>
                    <a:pt x="1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8954459" y="850149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1"/>
                  </a:moveTo>
                  <a:cubicBezTo>
                    <a:pt x="54" y="1"/>
                    <a:pt x="0" y="129"/>
                    <a:pt x="76" y="204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5"/>
                    <a:pt x="226" y="1"/>
                    <a:pt x="1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8049924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8164181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8278655" y="979338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8392912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27"/>
            <p:cNvSpPr/>
            <p:nvPr/>
          </p:nvSpPr>
          <p:spPr>
            <a:xfrm>
              <a:off x="8507169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60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27"/>
            <p:cNvSpPr/>
            <p:nvPr/>
          </p:nvSpPr>
          <p:spPr>
            <a:xfrm>
              <a:off x="8621642" y="979338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4" y="0"/>
                    <a:pt x="0" y="129"/>
                    <a:pt x="75" y="205"/>
                  </a:cubicBezTo>
                  <a:cubicBezTo>
                    <a:pt x="100" y="229"/>
                    <a:pt x="129" y="240"/>
                    <a:pt x="159" y="240"/>
                  </a:cubicBezTo>
                  <a:cubicBezTo>
                    <a:pt x="220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8736116" y="979338"/>
              <a:ext cx="60374" cy="51936"/>
            </a:xfrm>
            <a:custGeom>
              <a:rect b="b" l="l" r="r" t="t"/>
              <a:pathLst>
                <a:path extrusionOk="0" h="240" w="279">
                  <a:moveTo>
                    <a:pt x="159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0" y="240"/>
                    <a:pt x="279" y="192"/>
                    <a:pt x="279" y="120"/>
                  </a:cubicBezTo>
                  <a:cubicBezTo>
                    <a:pt x="279" y="54"/>
                    <a:pt x="225" y="0"/>
                    <a:pt x="1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8850373" y="979338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3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79" y="192"/>
                    <a:pt x="279" y="120"/>
                  </a:cubicBezTo>
                  <a:cubicBezTo>
                    <a:pt x="279" y="54"/>
                    <a:pt x="227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27"/>
            <p:cNvSpPr/>
            <p:nvPr/>
          </p:nvSpPr>
          <p:spPr>
            <a:xfrm>
              <a:off x="8964846" y="979338"/>
              <a:ext cx="60590" cy="51936"/>
            </a:xfrm>
            <a:custGeom>
              <a:rect b="b" l="l" r="r" t="t"/>
              <a:pathLst>
                <a:path extrusionOk="0" h="240" w="280">
                  <a:moveTo>
                    <a:pt x="160" y="0"/>
                  </a:moveTo>
                  <a:cubicBezTo>
                    <a:pt x="53" y="0"/>
                    <a:pt x="0" y="129"/>
                    <a:pt x="75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9079103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3" y="0"/>
                    <a:pt x="0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6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27"/>
            <p:cNvSpPr/>
            <p:nvPr/>
          </p:nvSpPr>
          <p:spPr>
            <a:xfrm>
              <a:off x="9193360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4" y="0"/>
                    <a:pt x="1" y="129"/>
                    <a:pt x="76" y="205"/>
                  </a:cubicBezTo>
                  <a:cubicBezTo>
                    <a:pt x="100" y="229"/>
                    <a:pt x="130" y="240"/>
                    <a:pt x="159" y="240"/>
                  </a:cubicBezTo>
                  <a:cubicBezTo>
                    <a:pt x="221" y="240"/>
                    <a:pt x="280" y="192"/>
                    <a:pt x="280" y="120"/>
                  </a:cubicBezTo>
                  <a:cubicBezTo>
                    <a:pt x="280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27"/>
            <p:cNvSpPr/>
            <p:nvPr/>
          </p:nvSpPr>
          <p:spPr>
            <a:xfrm>
              <a:off x="9307617" y="979338"/>
              <a:ext cx="60806" cy="51936"/>
            </a:xfrm>
            <a:custGeom>
              <a:rect b="b" l="l" r="r" t="t"/>
              <a:pathLst>
                <a:path extrusionOk="0" h="240" w="281">
                  <a:moveTo>
                    <a:pt x="161" y="0"/>
                  </a:moveTo>
                  <a:cubicBezTo>
                    <a:pt x="55" y="0"/>
                    <a:pt x="1" y="129"/>
                    <a:pt x="76" y="205"/>
                  </a:cubicBezTo>
                  <a:cubicBezTo>
                    <a:pt x="101" y="229"/>
                    <a:pt x="130" y="240"/>
                    <a:pt x="160" y="240"/>
                  </a:cubicBezTo>
                  <a:cubicBezTo>
                    <a:pt x="221" y="240"/>
                    <a:pt x="281" y="192"/>
                    <a:pt x="281" y="120"/>
                  </a:cubicBezTo>
                  <a:cubicBezTo>
                    <a:pt x="281" y="54"/>
                    <a:pt x="227" y="0"/>
                    <a:pt x="1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5" name="Google Shape;205;p27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206" name="Google Shape;206;p27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7" name="Google Shape;207;p27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8" name="Google Shape;208;p27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09" name="Google Shape;209;p27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  <p:extLst>
    <p:ext uri="{DCECCB84-F9BA-43D5-87BE-67443E8EF086}">
      <p15:sldGuideLst>
        <p15:guide id="1" orient="horz" pos="748">
          <p15:clr>
            <a:srgbClr val="FA7B17"/>
          </p15:clr>
        </p15:guide>
        <p15:guide id="2" pos="2206">
          <p15:clr>
            <a:srgbClr val="FA7B17"/>
          </p15:clr>
        </p15:guide>
        <p15:guide id="3" pos="1765">
          <p15:clr>
            <a:srgbClr val="FA7B17"/>
          </p15:clr>
        </p15:guide>
        <p15:guide id="4" orient="horz" pos="1250">
          <p15:clr>
            <a:srgbClr val="FA7B17"/>
          </p15:clr>
        </p15:guide>
        <p15:guide id="5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APTION_ONLY_2">
    <p:bg>
      <p:bgPr>
        <a:solidFill>
          <a:srgbClr val="191919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>
            <p:ph type="title"/>
          </p:nvPr>
        </p:nvSpPr>
        <p:spPr>
          <a:xfrm>
            <a:off x="715100" y="2106863"/>
            <a:ext cx="3885600" cy="72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28"/>
          <p:cNvSpPr/>
          <p:nvPr/>
        </p:nvSpPr>
        <p:spPr>
          <a:xfrm rot="-180173">
            <a:off x="1147796" y="2108809"/>
            <a:ext cx="11932030" cy="6058917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8"/>
          <p:cNvSpPr/>
          <p:nvPr/>
        </p:nvSpPr>
        <p:spPr>
          <a:xfrm rot="-9754832">
            <a:off x="-1634353" y="-3097560"/>
            <a:ext cx="11932281" cy="6058961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8"/>
          <p:cNvSpPr txBox="1"/>
          <p:nvPr>
            <p:ph idx="1" type="subTitle"/>
          </p:nvPr>
        </p:nvSpPr>
        <p:spPr>
          <a:xfrm>
            <a:off x="715100" y="2880350"/>
            <a:ext cx="38856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5" name="Google Shape;215;p28"/>
          <p:cNvGrpSpPr/>
          <p:nvPr/>
        </p:nvGrpSpPr>
        <p:grpSpPr>
          <a:xfrm flipH="1" rot="10390200">
            <a:off x="2975698" y="1053562"/>
            <a:ext cx="382627" cy="285531"/>
            <a:chOff x="8730655" y="2307484"/>
            <a:chExt cx="275278" cy="205421"/>
          </a:xfrm>
        </p:grpSpPr>
        <p:sp>
          <p:nvSpPr>
            <p:cNvPr id="216" name="Google Shape;216;p28"/>
            <p:cNvSpPr/>
            <p:nvPr/>
          </p:nvSpPr>
          <p:spPr>
            <a:xfrm>
              <a:off x="8730655" y="2307484"/>
              <a:ext cx="137419" cy="135561"/>
            </a:xfrm>
            <a:custGeom>
              <a:rect b="b" l="l" r="r" t="t"/>
              <a:pathLst>
                <a:path extrusionOk="0" h="1238" w="1255">
                  <a:moveTo>
                    <a:pt x="1254" y="0"/>
                  </a:moveTo>
                  <a:lnTo>
                    <a:pt x="0" y="1237"/>
                  </a:lnTo>
                  <a:lnTo>
                    <a:pt x="1254" y="1237"/>
                  </a:lnTo>
                  <a:lnTo>
                    <a:pt x="1254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8936950" y="2442934"/>
              <a:ext cx="68983" cy="69971"/>
            </a:xfrm>
            <a:custGeom>
              <a:rect b="b" l="l" r="r" t="t"/>
              <a:pathLst>
                <a:path extrusionOk="0" h="639" w="630">
                  <a:moveTo>
                    <a:pt x="0" y="0"/>
                  </a:moveTo>
                  <a:lnTo>
                    <a:pt x="0" y="639"/>
                  </a:lnTo>
                  <a:lnTo>
                    <a:pt x="630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rgbClr val="FFFFFF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8" name="Google Shape;218;p28"/>
          <p:cNvGrpSpPr/>
          <p:nvPr/>
        </p:nvGrpSpPr>
        <p:grpSpPr>
          <a:xfrm>
            <a:off x="450425" y="4608500"/>
            <a:ext cx="264675" cy="222000"/>
            <a:chOff x="1858425" y="4612725"/>
            <a:chExt cx="264675" cy="222000"/>
          </a:xfrm>
        </p:grpSpPr>
        <p:cxnSp>
          <p:nvCxnSpPr>
            <p:cNvPr id="219" name="Google Shape;219;p28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0" name="Google Shape;220;p28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1" name="Google Shape;221;p28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22" name="Google Shape;222;p28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1_2_1_1_1">
    <p:bg>
      <p:bgPr>
        <a:solidFill>
          <a:srgbClr val="191919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/>
          <p:nvPr/>
        </p:nvSpPr>
        <p:spPr>
          <a:xfrm rot="-9896308">
            <a:off x="-2102733" y="-3025456"/>
            <a:ext cx="11932163" cy="6058885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29"/>
          <p:cNvSpPr/>
          <p:nvPr/>
        </p:nvSpPr>
        <p:spPr>
          <a:xfrm rot="-9896308">
            <a:off x="-1724031" y="-3417522"/>
            <a:ext cx="11932163" cy="6058885"/>
          </a:xfrm>
          <a:custGeom>
            <a:rect b="b" l="l" r="r" t="t"/>
            <a:pathLst>
              <a:path extrusionOk="0" h="75137" w="92398">
                <a:moveTo>
                  <a:pt x="75527" y="1"/>
                </a:moveTo>
                <a:cubicBezTo>
                  <a:pt x="72071" y="2634"/>
                  <a:pt x="68079" y="9444"/>
                  <a:pt x="65528" y="15493"/>
                </a:cubicBezTo>
                <a:cubicBezTo>
                  <a:pt x="52423" y="46662"/>
                  <a:pt x="21459" y="15164"/>
                  <a:pt x="1" y="50324"/>
                </a:cubicBezTo>
                <a:lnTo>
                  <a:pt x="1" y="75136"/>
                </a:lnTo>
                <a:lnTo>
                  <a:pt x="23969" y="75136"/>
                </a:lnTo>
                <a:cubicBezTo>
                  <a:pt x="28783" y="66516"/>
                  <a:pt x="54974" y="50715"/>
                  <a:pt x="60282" y="48966"/>
                </a:cubicBezTo>
                <a:cubicBezTo>
                  <a:pt x="84724" y="40922"/>
                  <a:pt x="87048" y="44708"/>
                  <a:pt x="92398" y="42877"/>
                </a:cubicBezTo>
                <a:lnTo>
                  <a:pt x="75527" y="1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29"/>
          <p:cNvSpPr/>
          <p:nvPr/>
        </p:nvSpPr>
        <p:spPr>
          <a:xfrm flipH="1" rot="-2054832">
            <a:off x="238711" y="1310042"/>
            <a:ext cx="10107722" cy="6762320"/>
          </a:xfrm>
          <a:custGeom>
            <a:rect b="b" l="l" r="r" t="t"/>
            <a:pathLst>
              <a:path extrusionOk="0" h="228681" w="334309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9"/>
          <p:cNvSpPr/>
          <p:nvPr/>
        </p:nvSpPr>
        <p:spPr>
          <a:xfrm flipH="1" rot="-2054832">
            <a:off x="287021" y="1622221"/>
            <a:ext cx="10107722" cy="6762320"/>
          </a:xfrm>
          <a:custGeom>
            <a:rect b="b" l="l" r="r" t="t"/>
            <a:pathLst>
              <a:path extrusionOk="0" h="228681" w="334309">
                <a:moveTo>
                  <a:pt x="334156" y="14820"/>
                </a:moveTo>
                <a:cubicBezTo>
                  <a:pt x="337625" y="5289"/>
                  <a:pt x="281271" y="-7695"/>
                  <a:pt x="258147" y="5825"/>
                </a:cubicBezTo>
                <a:cubicBezTo>
                  <a:pt x="235023" y="19345"/>
                  <a:pt x="220970" y="78400"/>
                  <a:pt x="195411" y="95938"/>
                </a:cubicBezTo>
                <a:cubicBezTo>
                  <a:pt x="169852" y="113477"/>
                  <a:pt x="132599" y="105125"/>
                  <a:pt x="104792" y="111056"/>
                </a:cubicBezTo>
                <a:cubicBezTo>
                  <a:pt x="76985" y="116987"/>
                  <a:pt x="45507" y="126646"/>
                  <a:pt x="28569" y="131525"/>
                </a:cubicBezTo>
                <a:cubicBezTo>
                  <a:pt x="11631" y="136404"/>
                  <a:pt x="6720" y="135873"/>
                  <a:pt x="3164" y="140332"/>
                </a:cubicBezTo>
                <a:cubicBezTo>
                  <a:pt x="-392" y="144791"/>
                  <a:pt x="-3036" y="143607"/>
                  <a:pt x="7231" y="158279"/>
                </a:cubicBezTo>
                <a:cubicBezTo>
                  <a:pt x="17498" y="172951"/>
                  <a:pt x="31876" y="233575"/>
                  <a:pt x="64766" y="228365"/>
                </a:cubicBezTo>
                <a:cubicBezTo>
                  <a:pt x="97656" y="223155"/>
                  <a:pt x="175808" y="154576"/>
                  <a:pt x="204569" y="127017"/>
                </a:cubicBezTo>
                <a:cubicBezTo>
                  <a:pt x="233331" y="99458"/>
                  <a:pt x="215737" y="81709"/>
                  <a:pt x="237335" y="63009"/>
                </a:cubicBezTo>
                <a:cubicBezTo>
                  <a:pt x="258933" y="44310"/>
                  <a:pt x="330687" y="24351"/>
                  <a:pt x="334156" y="1482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9"/>
          <p:cNvSpPr txBox="1"/>
          <p:nvPr>
            <p:ph idx="1" type="subTitle"/>
          </p:nvPr>
        </p:nvSpPr>
        <p:spPr>
          <a:xfrm flipH="1">
            <a:off x="715125" y="3442975"/>
            <a:ext cx="376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Lato"/>
                <a:ea typeface="Lato"/>
                <a:cs typeface="Lato"/>
                <a:sym typeface="La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9" name="Google Shape;229;p29"/>
          <p:cNvSpPr txBox="1"/>
          <p:nvPr>
            <p:ph type="ctrTitle"/>
          </p:nvPr>
        </p:nvSpPr>
        <p:spPr>
          <a:xfrm flipH="1">
            <a:off x="927525" y="2128086"/>
            <a:ext cx="3342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30" name="Google Shape;230;p29"/>
          <p:cNvSpPr txBox="1"/>
          <p:nvPr>
            <p:ph idx="2" type="title"/>
          </p:nvPr>
        </p:nvSpPr>
        <p:spPr>
          <a:xfrm>
            <a:off x="1713061" y="1375375"/>
            <a:ext cx="17103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grpSp>
        <p:nvGrpSpPr>
          <p:cNvPr id="231" name="Google Shape;231;p29"/>
          <p:cNvGrpSpPr/>
          <p:nvPr/>
        </p:nvGrpSpPr>
        <p:grpSpPr>
          <a:xfrm>
            <a:off x="4671195" y="1406634"/>
            <a:ext cx="442959" cy="147424"/>
            <a:chOff x="7749438" y="2914107"/>
            <a:chExt cx="268818" cy="89462"/>
          </a:xfrm>
        </p:grpSpPr>
        <p:sp>
          <p:nvSpPr>
            <p:cNvPr id="232" name="Google Shape;232;p29"/>
            <p:cNvSpPr/>
            <p:nvPr/>
          </p:nvSpPr>
          <p:spPr>
            <a:xfrm>
              <a:off x="7749438" y="2958673"/>
              <a:ext cx="89569" cy="110"/>
            </a:xfrm>
            <a:custGeom>
              <a:rect b="b" l="l" r="r" t="t"/>
              <a:pathLst>
                <a:path extrusionOk="0" fill="none" h="1" w="818">
                  <a:moveTo>
                    <a:pt x="1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9"/>
            <p:cNvSpPr/>
            <p:nvPr/>
          </p:nvSpPr>
          <p:spPr>
            <a:xfrm>
              <a:off x="7794223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9"/>
            <p:cNvSpPr/>
            <p:nvPr/>
          </p:nvSpPr>
          <p:spPr>
            <a:xfrm>
              <a:off x="7928797" y="2958673"/>
              <a:ext cx="89459" cy="110"/>
            </a:xfrm>
            <a:custGeom>
              <a:rect b="b" l="l" r="r" t="t"/>
              <a:pathLst>
                <a:path extrusionOk="0" fill="none" h="1" w="817">
                  <a:moveTo>
                    <a:pt x="0" y="1"/>
                  </a:moveTo>
                  <a:lnTo>
                    <a:pt x="817" y="1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9"/>
            <p:cNvSpPr/>
            <p:nvPr/>
          </p:nvSpPr>
          <p:spPr>
            <a:xfrm>
              <a:off x="7973472" y="2914107"/>
              <a:ext cx="109" cy="89462"/>
            </a:xfrm>
            <a:custGeom>
              <a:rect b="b" l="l" r="r" t="t"/>
              <a:pathLst>
                <a:path extrusionOk="0" fill="none" h="817" w="1">
                  <a:moveTo>
                    <a:pt x="1" y="817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flat" cmpd="sng" w="19050">
              <a:solidFill>
                <a:schemeClr val="lt1"/>
              </a:solidFill>
              <a:prstDash val="solid"/>
              <a:miter lim="1195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6" name="Google Shape;236;p29"/>
          <p:cNvGrpSpPr/>
          <p:nvPr/>
        </p:nvGrpSpPr>
        <p:grpSpPr>
          <a:xfrm>
            <a:off x="8164225" y="1554050"/>
            <a:ext cx="264675" cy="222000"/>
            <a:chOff x="1858425" y="4612725"/>
            <a:chExt cx="264675" cy="222000"/>
          </a:xfrm>
        </p:grpSpPr>
        <p:cxnSp>
          <p:nvCxnSpPr>
            <p:cNvPr id="237" name="Google Shape;237;p29"/>
            <p:cNvCxnSpPr/>
            <p:nvPr/>
          </p:nvCxnSpPr>
          <p:spPr>
            <a:xfrm>
              <a:off x="185842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8" name="Google Shape;238;p29"/>
            <p:cNvCxnSpPr/>
            <p:nvPr/>
          </p:nvCxnSpPr>
          <p:spPr>
            <a:xfrm>
              <a:off x="19442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39" name="Google Shape;239;p29"/>
            <p:cNvCxnSpPr/>
            <p:nvPr/>
          </p:nvCxnSpPr>
          <p:spPr>
            <a:xfrm>
              <a:off x="2037375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240" name="Google Shape;240;p29"/>
            <p:cNvCxnSpPr/>
            <p:nvPr/>
          </p:nvCxnSpPr>
          <p:spPr>
            <a:xfrm>
              <a:off x="2123100" y="4612725"/>
              <a:ext cx="0" cy="222000"/>
            </a:xfrm>
            <a:prstGeom prst="straightConnector1">
              <a:avLst/>
            </a:prstGeom>
            <a:noFill/>
            <a:ln cap="flat" cmpd="sng" w="190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i="0" sz="3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i="0" sz="3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i="0" sz="3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i="0" sz="3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i="0" sz="3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i="0" sz="3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i="0" sz="3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i="0" sz="3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Montserrat"/>
              <a:buNone/>
              <a:defRPr b="1" i="0" sz="35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●"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Char char="○"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"/>
              <a:buChar char="■"/>
              <a:defRPr b="0" i="0" sz="1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  <p15:guide id="5" orient="horz" pos="385">
          <p15:clr>
            <a:srgbClr val="EA4335"/>
          </p15:clr>
        </p15:guide>
        <p15:guide id="6" orient="horz" pos="609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Relationship Id="rId4" Type="http://schemas.openxmlformats.org/officeDocument/2006/relationships/image" Target="../media/image12.jpg"/><Relationship Id="rId5" Type="http://schemas.openxmlformats.org/officeDocument/2006/relationships/image" Target="../media/image2.png"/><Relationship Id="rId6" Type="http://schemas.openxmlformats.org/officeDocument/2006/relationships/image" Target="../media/image1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jpg"/><Relationship Id="rId4" Type="http://schemas.openxmlformats.org/officeDocument/2006/relationships/image" Target="../media/image13.png"/><Relationship Id="rId5" Type="http://schemas.openxmlformats.org/officeDocument/2006/relationships/image" Target="../media/image2.png"/><Relationship Id="rId6" Type="http://schemas.openxmlformats.org/officeDocument/2006/relationships/image" Target="../media/image14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2.png"/><Relationship Id="rId6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"/>
          <p:cNvSpPr/>
          <p:nvPr/>
        </p:nvSpPr>
        <p:spPr>
          <a:xfrm>
            <a:off x="3916675" y="3270700"/>
            <a:ext cx="4218000" cy="412200"/>
          </a:xfrm>
          <a:prstGeom prst="roundRect">
            <a:avLst>
              <a:gd fmla="val 50000" name="adj"/>
            </a:avLst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1"/>
          <p:cNvSpPr txBox="1"/>
          <p:nvPr>
            <p:ph idx="1" type="subTitle"/>
          </p:nvPr>
        </p:nvSpPr>
        <p:spPr>
          <a:xfrm>
            <a:off x="4055875" y="3306200"/>
            <a:ext cx="39396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s-MX" sz="1800" u="none" strike="noStrike">
                <a:solidFill>
                  <a:srgbClr val="002060"/>
                </a:solidFill>
                <a:latin typeface="Pontano Sans"/>
                <a:ea typeface="Pontano Sans"/>
                <a:cs typeface="Pontano Sans"/>
                <a:sym typeface="Pontano Sans"/>
              </a:rPr>
              <a:t>Presentación final capstone</a:t>
            </a:r>
            <a:endParaRPr>
              <a:solidFill>
                <a:srgbClr val="002060"/>
              </a:solidFill>
            </a:endParaRPr>
          </a:p>
        </p:txBody>
      </p:sp>
      <p:sp>
        <p:nvSpPr>
          <p:cNvPr id="347" name="Google Shape;347;p1"/>
          <p:cNvSpPr/>
          <p:nvPr/>
        </p:nvSpPr>
        <p:spPr>
          <a:xfrm>
            <a:off x="7749438" y="2958673"/>
            <a:ext cx="89569" cy="110"/>
          </a:xfrm>
          <a:custGeom>
            <a:rect b="b" l="l" r="r" t="t"/>
            <a:pathLst>
              <a:path extrusionOk="0" h="1" w="818">
                <a:moveTo>
                  <a:pt x="1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1"/>
          <p:cNvSpPr/>
          <p:nvPr/>
        </p:nvSpPr>
        <p:spPr>
          <a:xfrm>
            <a:off x="7794223" y="2914107"/>
            <a:ext cx="109" cy="89462"/>
          </a:xfrm>
          <a:custGeom>
            <a:rect b="b" l="l" r="r" t="t"/>
            <a:pathLst>
              <a:path extrusionOk="0" h="817" w="1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1"/>
          <p:cNvSpPr/>
          <p:nvPr/>
        </p:nvSpPr>
        <p:spPr>
          <a:xfrm>
            <a:off x="7928797" y="2958673"/>
            <a:ext cx="89459" cy="110"/>
          </a:xfrm>
          <a:custGeom>
            <a:rect b="b" l="l" r="r" t="t"/>
            <a:pathLst>
              <a:path extrusionOk="0" h="1" w="817">
                <a:moveTo>
                  <a:pt x="0" y="1"/>
                </a:moveTo>
                <a:lnTo>
                  <a:pt x="817" y="1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1"/>
          <p:cNvSpPr/>
          <p:nvPr/>
        </p:nvSpPr>
        <p:spPr>
          <a:xfrm>
            <a:off x="7973472" y="2914107"/>
            <a:ext cx="109" cy="89462"/>
          </a:xfrm>
          <a:custGeom>
            <a:rect b="b" l="l" r="r" t="t"/>
            <a:pathLst>
              <a:path extrusionOk="0" h="817" w="1">
                <a:moveTo>
                  <a:pt x="1" y="817"/>
                </a:moveTo>
                <a:lnTo>
                  <a:pt x="1" y="0"/>
                </a:lnTo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1"/>
          <p:cNvSpPr/>
          <p:nvPr/>
        </p:nvSpPr>
        <p:spPr>
          <a:xfrm flipH="1">
            <a:off x="1023851" y="3846883"/>
            <a:ext cx="303446" cy="314574"/>
          </a:xfrm>
          <a:custGeom>
            <a:rect b="b" l="l" r="r" t="t"/>
            <a:pathLst>
              <a:path extrusionOk="0" fill="none" h="15046" w="14512">
                <a:moveTo>
                  <a:pt x="13444" y="1669"/>
                </a:moveTo>
                <a:cubicBezTo>
                  <a:pt x="13444" y="1669"/>
                  <a:pt x="11142" y="1"/>
                  <a:pt x="6372" y="368"/>
                </a:cubicBezTo>
                <a:cubicBezTo>
                  <a:pt x="6372" y="368"/>
                  <a:pt x="6005" y="6105"/>
                  <a:pt x="5371" y="7773"/>
                </a:cubicBezTo>
                <a:cubicBezTo>
                  <a:pt x="4704" y="9441"/>
                  <a:pt x="1268" y="12310"/>
                  <a:pt x="634" y="12810"/>
                </a:cubicBezTo>
                <a:cubicBezTo>
                  <a:pt x="1" y="13311"/>
                  <a:pt x="1" y="15045"/>
                  <a:pt x="1" y="15045"/>
                </a:cubicBezTo>
                <a:lnTo>
                  <a:pt x="14511" y="15045"/>
                </a:lnTo>
                <a:cubicBezTo>
                  <a:pt x="14344" y="12577"/>
                  <a:pt x="13944" y="10108"/>
                  <a:pt x="13377" y="7673"/>
                </a:cubicBezTo>
                <a:close/>
              </a:path>
            </a:pathLst>
          </a:custGeom>
          <a:solidFill>
            <a:srgbClr val="191919"/>
          </a:soli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1"/>
          <p:cNvSpPr txBox="1"/>
          <p:nvPr/>
        </p:nvSpPr>
        <p:spPr>
          <a:xfrm>
            <a:off x="3991961" y="1792402"/>
            <a:ext cx="4067428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4000" u="none" cap="none" strike="noStrike">
                <a:solidFill>
                  <a:srgbClr val="0EDB86"/>
                </a:solidFill>
                <a:latin typeface="Nunito Sans"/>
                <a:ea typeface="Nunito Sans"/>
                <a:cs typeface="Nunito Sans"/>
                <a:sym typeface="Nunito Sans"/>
              </a:rPr>
              <a:t>Proyecto “PlanAway”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3" name="Google Shape;35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26875" y="682203"/>
            <a:ext cx="1202919" cy="1347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Google Shape;354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Google Shape;355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-1162535" y="42264"/>
            <a:ext cx="728266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1"/>
          <p:cNvSpPr/>
          <p:nvPr/>
        </p:nvSpPr>
        <p:spPr>
          <a:xfrm rot="-1152010">
            <a:off x="558406" y="1753883"/>
            <a:ext cx="385591" cy="550844"/>
          </a:xfrm>
          <a:prstGeom prst="star4">
            <a:avLst>
              <a:gd fmla="val 12500" name="adj"/>
            </a:avLst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1"/>
          <p:cNvSpPr/>
          <p:nvPr/>
        </p:nvSpPr>
        <p:spPr>
          <a:xfrm>
            <a:off x="823516" y="1548511"/>
            <a:ext cx="303446" cy="314574"/>
          </a:xfrm>
          <a:prstGeom prst="star4">
            <a:avLst>
              <a:gd fmla="val 12500" name="adj"/>
            </a:avLst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12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12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Arquitectura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9" name="Google Shape;839;p12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08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40" name="Google Shape;84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1" name="Google Shape;841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42501" y="369275"/>
            <a:ext cx="6794200" cy="42392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6" name="Google Shape;846;p13"/>
          <p:cNvGrpSpPr/>
          <p:nvPr/>
        </p:nvGrpSpPr>
        <p:grpSpPr>
          <a:xfrm>
            <a:off x="684469" y="1778723"/>
            <a:ext cx="3400637" cy="2865473"/>
            <a:chOff x="2859337" y="1387625"/>
            <a:chExt cx="3400637" cy="2865473"/>
          </a:xfrm>
        </p:grpSpPr>
        <p:sp>
          <p:nvSpPr>
            <p:cNvPr id="847" name="Google Shape;847;p13"/>
            <p:cNvSpPr/>
            <p:nvPr/>
          </p:nvSpPr>
          <p:spPr>
            <a:xfrm>
              <a:off x="5905145" y="3033550"/>
              <a:ext cx="193133" cy="220538"/>
            </a:xfrm>
            <a:custGeom>
              <a:rect b="b" l="l" r="r" t="t"/>
              <a:pathLst>
                <a:path extrusionOk="0" h="11009" w="9641">
                  <a:moveTo>
                    <a:pt x="7572" y="1"/>
                  </a:moveTo>
                  <a:lnTo>
                    <a:pt x="4270" y="1335"/>
                  </a:lnTo>
                  <a:lnTo>
                    <a:pt x="0" y="9041"/>
                  </a:lnTo>
                  <a:lnTo>
                    <a:pt x="1334" y="11009"/>
                  </a:lnTo>
                  <a:cubicBezTo>
                    <a:pt x="1334" y="11009"/>
                    <a:pt x="8906" y="3303"/>
                    <a:pt x="9273" y="2569"/>
                  </a:cubicBezTo>
                  <a:cubicBezTo>
                    <a:pt x="9640" y="1835"/>
                    <a:pt x="7572" y="1"/>
                    <a:pt x="757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13"/>
            <p:cNvSpPr/>
            <p:nvPr/>
          </p:nvSpPr>
          <p:spPr>
            <a:xfrm>
              <a:off x="5838977" y="2843780"/>
              <a:ext cx="202489" cy="245919"/>
            </a:xfrm>
            <a:custGeom>
              <a:rect b="b" l="l" r="r" t="t"/>
              <a:pathLst>
                <a:path extrusionOk="0" h="12276" w="10108">
                  <a:moveTo>
                    <a:pt x="901" y="0"/>
                  </a:moveTo>
                  <a:lnTo>
                    <a:pt x="368" y="2769"/>
                  </a:lnTo>
                  <a:lnTo>
                    <a:pt x="1" y="10341"/>
                  </a:lnTo>
                  <a:lnTo>
                    <a:pt x="6705" y="12276"/>
                  </a:lnTo>
                  <a:cubicBezTo>
                    <a:pt x="6705" y="12276"/>
                    <a:pt x="10108" y="9107"/>
                    <a:pt x="10108" y="8640"/>
                  </a:cubicBezTo>
                  <a:cubicBezTo>
                    <a:pt x="10108" y="8139"/>
                    <a:pt x="901" y="0"/>
                    <a:pt x="90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13"/>
            <p:cNvSpPr/>
            <p:nvPr/>
          </p:nvSpPr>
          <p:spPr>
            <a:xfrm>
              <a:off x="5838977" y="2843780"/>
              <a:ext cx="202489" cy="245919"/>
            </a:xfrm>
            <a:custGeom>
              <a:rect b="b" l="l" r="r" t="t"/>
              <a:pathLst>
                <a:path extrusionOk="0" fill="none" h="12276" w="10108">
                  <a:moveTo>
                    <a:pt x="901" y="0"/>
                  </a:moveTo>
                  <a:cubicBezTo>
                    <a:pt x="901" y="0"/>
                    <a:pt x="10108" y="8139"/>
                    <a:pt x="10108" y="8640"/>
                  </a:cubicBezTo>
                  <a:cubicBezTo>
                    <a:pt x="10108" y="9107"/>
                    <a:pt x="6705" y="12276"/>
                    <a:pt x="6705" y="12276"/>
                  </a:cubicBezTo>
                  <a:lnTo>
                    <a:pt x="1" y="10341"/>
                  </a:lnTo>
                  <a:lnTo>
                    <a:pt x="368" y="2769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13"/>
            <p:cNvSpPr/>
            <p:nvPr/>
          </p:nvSpPr>
          <p:spPr>
            <a:xfrm>
              <a:off x="5953924" y="2969966"/>
              <a:ext cx="117611" cy="141790"/>
            </a:xfrm>
            <a:custGeom>
              <a:rect b="b" l="l" r="r" t="t"/>
              <a:pathLst>
                <a:path extrusionOk="0" h="7078" w="5871">
                  <a:moveTo>
                    <a:pt x="2940" y="1"/>
                  </a:moveTo>
                  <a:cubicBezTo>
                    <a:pt x="2895" y="1"/>
                    <a:pt x="2849" y="2"/>
                    <a:pt x="2802" y="6"/>
                  </a:cubicBezTo>
                  <a:lnTo>
                    <a:pt x="0" y="6244"/>
                  </a:lnTo>
                  <a:lnTo>
                    <a:pt x="367" y="7078"/>
                  </a:lnTo>
                  <a:lnTo>
                    <a:pt x="5871" y="2441"/>
                  </a:lnTo>
                  <a:cubicBezTo>
                    <a:pt x="5871" y="2441"/>
                    <a:pt x="4698" y="1"/>
                    <a:pt x="294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851" name="Google Shape;851;p13"/>
            <p:cNvGrpSpPr/>
            <p:nvPr/>
          </p:nvGrpSpPr>
          <p:grpSpPr>
            <a:xfrm>
              <a:off x="2859337" y="1387625"/>
              <a:ext cx="3400637" cy="2865473"/>
              <a:chOff x="2859337" y="1387625"/>
              <a:chExt cx="3400637" cy="2865473"/>
            </a:xfrm>
          </p:grpSpPr>
          <p:sp>
            <p:nvSpPr>
              <p:cNvPr id="852" name="Google Shape;852;p13"/>
              <p:cNvSpPr/>
              <p:nvPr/>
            </p:nvSpPr>
            <p:spPr>
              <a:xfrm>
                <a:off x="4485149" y="2444810"/>
                <a:ext cx="197140" cy="229913"/>
              </a:xfrm>
              <a:custGeom>
                <a:rect b="b" l="l" r="r" t="t"/>
                <a:pathLst>
                  <a:path extrusionOk="0" h="11477" w="9841">
                    <a:moveTo>
                      <a:pt x="3463" y="1"/>
                    </a:moveTo>
                    <a:cubicBezTo>
                      <a:pt x="1619" y="1"/>
                      <a:pt x="192" y="1592"/>
                      <a:pt x="100" y="3438"/>
                    </a:cubicBezTo>
                    <a:cubicBezTo>
                      <a:pt x="0" y="5473"/>
                      <a:pt x="1601" y="7507"/>
                      <a:pt x="3102" y="8742"/>
                    </a:cubicBezTo>
                    <a:cubicBezTo>
                      <a:pt x="4870" y="10176"/>
                      <a:pt x="9840" y="11477"/>
                      <a:pt x="9840" y="11477"/>
                    </a:cubicBezTo>
                    <a:cubicBezTo>
                      <a:pt x="9840" y="11477"/>
                      <a:pt x="9707" y="7941"/>
                      <a:pt x="9640" y="7708"/>
                    </a:cubicBezTo>
                    <a:cubicBezTo>
                      <a:pt x="9207" y="5139"/>
                      <a:pt x="6838" y="436"/>
                      <a:pt x="3936" y="35"/>
                    </a:cubicBezTo>
                    <a:cubicBezTo>
                      <a:pt x="3776" y="12"/>
                      <a:pt x="3618" y="1"/>
                      <a:pt x="346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3" name="Google Shape;853;p13"/>
              <p:cNvSpPr/>
              <p:nvPr/>
            </p:nvSpPr>
            <p:spPr>
              <a:xfrm>
                <a:off x="3672564" y="3629622"/>
                <a:ext cx="777181" cy="409645"/>
              </a:xfrm>
              <a:custGeom>
                <a:rect b="b" l="l" r="r" t="t"/>
                <a:pathLst>
                  <a:path extrusionOk="0" h="20449" w="38796">
                    <a:moveTo>
                      <a:pt x="4471" y="0"/>
                    </a:moveTo>
                    <a:lnTo>
                      <a:pt x="4471" y="9907"/>
                    </a:lnTo>
                    <a:cubicBezTo>
                      <a:pt x="4471" y="13143"/>
                      <a:pt x="3370" y="16312"/>
                      <a:pt x="1302" y="18814"/>
                    </a:cubicBezTo>
                    <a:lnTo>
                      <a:pt x="1" y="20448"/>
                    </a:lnTo>
                    <a:lnTo>
                      <a:pt x="38795" y="20448"/>
                    </a:lnTo>
                    <a:lnTo>
                      <a:pt x="37494" y="18814"/>
                    </a:lnTo>
                    <a:cubicBezTo>
                      <a:pt x="35459" y="16312"/>
                      <a:pt x="34325" y="13143"/>
                      <a:pt x="34325" y="9907"/>
                    </a:cubicBezTo>
                    <a:lnTo>
                      <a:pt x="34325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4" name="Google Shape;854;p13"/>
              <p:cNvSpPr/>
              <p:nvPr/>
            </p:nvSpPr>
            <p:spPr>
              <a:xfrm>
                <a:off x="3762110" y="3629622"/>
                <a:ext cx="598090" cy="128308"/>
              </a:xfrm>
              <a:custGeom>
                <a:rect b="b" l="l" r="r" t="t"/>
                <a:pathLst>
                  <a:path extrusionOk="0" h="6405" w="29856">
                    <a:moveTo>
                      <a:pt x="1" y="0"/>
                    </a:moveTo>
                    <a:lnTo>
                      <a:pt x="1" y="6405"/>
                    </a:lnTo>
                    <a:lnTo>
                      <a:pt x="29855" y="6405"/>
                    </a:lnTo>
                    <a:lnTo>
                      <a:pt x="29855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5" name="Google Shape;855;p13"/>
              <p:cNvSpPr/>
              <p:nvPr/>
            </p:nvSpPr>
            <p:spPr>
              <a:xfrm>
                <a:off x="2859337" y="1927626"/>
                <a:ext cx="2402958" cy="1764142"/>
              </a:xfrm>
              <a:custGeom>
                <a:rect b="b" l="l" r="r" t="t"/>
                <a:pathLst>
                  <a:path extrusionOk="0" h="88064" w="119953">
                    <a:moveTo>
                      <a:pt x="3536" y="1"/>
                    </a:moveTo>
                    <a:cubicBezTo>
                      <a:pt x="1601" y="1"/>
                      <a:pt x="0" y="1568"/>
                      <a:pt x="0" y="3536"/>
                    </a:cubicBezTo>
                    <a:lnTo>
                      <a:pt x="0" y="84528"/>
                    </a:lnTo>
                    <a:cubicBezTo>
                      <a:pt x="0" y="86496"/>
                      <a:pt x="1601" y="88064"/>
                      <a:pt x="3536" y="88064"/>
                    </a:cubicBezTo>
                    <a:lnTo>
                      <a:pt x="116417" y="88064"/>
                    </a:lnTo>
                    <a:cubicBezTo>
                      <a:pt x="118385" y="88064"/>
                      <a:pt x="119952" y="86496"/>
                      <a:pt x="119952" y="84528"/>
                    </a:cubicBezTo>
                    <a:lnTo>
                      <a:pt x="119952" y="3536"/>
                    </a:lnTo>
                    <a:cubicBezTo>
                      <a:pt x="119952" y="1568"/>
                      <a:pt x="118385" y="1"/>
                      <a:pt x="11641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6" name="Google Shape;856;p13"/>
              <p:cNvSpPr/>
              <p:nvPr/>
            </p:nvSpPr>
            <p:spPr>
              <a:xfrm>
                <a:off x="2859999" y="3417797"/>
                <a:ext cx="2402297" cy="273985"/>
              </a:xfrm>
              <a:custGeom>
                <a:rect b="b" l="l" r="r" t="t"/>
                <a:pathLst>
                  <a:path extrusionOk="0" h="13677" w="119920">
                    <a:moveTo>
                      <a:pt x="1" y="0"/>
                    </a:moveTo>
                    <a:lnTo>
                      <a:pt x="1" y="10141"/>
                    </a:lnTo>
                    <a:cubicBezTo>
                      <a:pt x="1" y="12075"/>
                      <a:pt x="1568" y="13677"/>
                      <a:pt x="3536" y="13677"/>
                    </a:cubicBezTo>
                    <a:lnTo>
                      <a:pt x="116384" y="13677"/>
                    </a:lnTo>
                    <a:cubicBezTo>
                      <a:pt x="118352" y="13677"/>
                      <a:pt x="119919" y="12109"/>
                      <a:pt x="119919" y="10141"/>
                    </a:cubicBezTo>
                    <a:lnTo>
                      <a:pt x="119919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7" name="Google Shape;857;p13"/>
              <p:cNvSpPr/>
              <p:nvPr/>
            </p:nvSpPr>
            <p:spPr>
              <a:xfrm>
                <a:off x="2980275" y="2037225"/>
                <a:ext cx="2161066" cy="1246923"/>
              </a:xfrm>
              <a:custGeom>
                <a:rect b="b" l="l" r="r" t="t"/>
                <a:pathLst>
                  <a:path extrusionOk="0" h="62245" w="107878">
                    <a:moveTo>
                      <a:pt x="1" y="0"/>
                    </a:moveTo>
                    <a:lnTo>
                      <a:pt x="1" y="62245"/>
                    </a:lnTo>
                    <a:lnTo>
                      <a:pt x="107878" y="62245"/>
                    </a:lnTo>
                    <a:lnTo>
                      <a:pt x="107878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8" name="Google Shape;858;p13"/>
              <p:cNvSpPr/>
              <p:nvPr/>
            </p:nvSpPr>
            <p:spPr>
              <a:xfrm>
                <a:off x="3672564" y="4039251"/>
                <a:ext cx="777181" cy="35437"/>
              </a:xfrm>
              <a:custGeom>
                <a:rect b="b" l="l" r="r" t="t"/>
                <a:pathLst>
                  <a:path extrusionOk="0" h="1769" w="38796">
                    <a:moveTo>
                      <a:pt x="1" y="0"/>
                    </a:moveTo>
                    <a:lnTo>
                      <a:pt x="1" y="1768"/>
                    </a:lnTo>
                    <a:lnTo>
                      <a:pt x="38795" y="1768"/>
                    </a:lnTo>
                    <a:lnTo>
                      <a:pt x="38795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59" name="Google Shape;859;p13"/>
              <p:cNvSpPr/>
              <p:nvPr/>
            </p:nvSpPr>
            <p:spPr>
              <a:xfrm>
                <a:off x="3471436" y="1454514"/>
                <a:ext cx="1743428" cy="1588397"/>
              </a:xfrm>
              <a:custGeom>
                <a:rect b="b" l="l" r="r" t="t"/>
                <a:pathLst>
                  <a:path extrusionOk="0" h="79291" w="87030">
                    <a:moveTo>
                      <a:pt x="43515" y="1"/>
                    </a:moveTo>
                    <a:cubicBezTo>
                      <a:pt x="33366" y="1"/>
                      <a:pt x="23217" y="3870"/>
                      <a:pt x="15478" y="11609"/>
                    </a:cubicBezTo>
                    <a:cubicBezTo>
                      <a:pt x="0" y="27087"/>
                      <a:pt x="0" y="52205"/>
                      <a:pt x="15478" y="67682"/>
                    </a:cubicBezTo>
                    <a:cubicBezTo>
                      <a:pt x="23217" y="75421"/>
                      <a:pt x="33366" y="79291"/>
                      <a:pt x="43515" y="79291"/>
                    </a:cubicBezTo>
                    <a:cubicBezTo>
                      <a:pt x="53664" y="79291"/>
                      <a:pt x="63813" y="75421"/>
                      <a:pt x="71551" y="67682"/>
                    </a:cubicBezTo>
                    <a:cubicBezTo>
                      <a:pt x="87029" y="52205"/>
                      <a:pt x="87029" y="27087"/>
                      <a:pt x="71551" y="11609"/>
                    </a:cubicBezTo>
                    <a:cubicBezTo>
                      <a:pt x="63813" y="3870"/>
                      <a:pt x="53664" y="1"/>
                      <a:pt x="4351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00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0" name="Google Shape;860;p13"/>
              <p:cNvSpPr/>
              <p:nvPr/>
            </p:nvSpPr>
            <p:spPr>
              <a:xfrm>
                <a:off x="4594728" y="2197426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5" y="476"/>
                    </a:moveTo>
                    <a:cubicBezTo>
                      <a:pt x="1235" y="476"/>
                      <a:pt x="1368" y="509"/>
                      <a:pt x="1435" y="576"/>
                    </a:cubicBezTo>
                    <a:cubicBezTo>
                      <a:pt x="1502" y="676"/>
                      <a:pt x="1568" y="776"/>
                      <a:pt x="1602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568" y="3645"/>
                    </a:cubicBezTo>
                    <a:cubicBezTo>
                      <a:pt x="1568" y="3745"/>
                      <a:pt x="1502" y="3878"/>
                      <a:pt x="1435" y="3945"/>
                    </a:cubicBezTo>
                    <a:cubicBezTo>
                      <a:pt x="1335" y="4045"/>
                      <a:pt x="1235" y="4078"/>
                      <a:pt x="1135" y="4078"/>
                    </a:cubicBezTo>
                    <a:cubicBezTo>
                      <a:pt x="1001" y="4078"/>
                      <a:pt x="868" y="4045"/>
                      <a:pt x="801" y="3945"/>
                    </a:cubicBezTo>
                    <a:cubicBezTo>
                      <a:pt x="735" y="3878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68" y="509"/>
                      <a:pt x="1001" y="476"/>
                      <a:pt x="1135" y="476"/>
                    </a:cubicBezTo>
                    <a:close/>
                    <a:moveTo>
                      <a:pt x="1015" y="0"/>
                    </a:moveTo>
                    <a:cubicBezTo>
                      <a:pt x="823" y="0"/>
                      <a:pt x="639" y="65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85" y="4495"/>
                      <a:pt x="901" y="4554"/>
                      <a:pt x="1118" y="4554"/>
                    </a:cubicBezTo>
                    <a:cubicBezTo>
                      <a:pt x="1335" y="4554"/>
                      <a:pt x="1552" y="4495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97" y="65"/>
                      <a:pt x="1413" y="0"/>
                      <a:pt x="1240" y="0"/>
                    </a:cubicBezTo>
                    <a:cubicBezTo>
                      <a:pt x="1204" y="0"/>
                      <a:pt x="1169" y="3"/>
                      <a:pt x="1135" y="9"/>
                    </a:cubicBezTo>
                    <a:cubicBezTo>
                      <a:pt x="1095" y="3"/>
                      <a:pt x="1055" y="0"/>
                      <a:pt x="10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1" name="Google Shape;861;p13"/>
              <p:cNvSpPr/>
              <p:nvPr/>
            </p:nvSpPr>
            <p:spPr>
              <a:xfrm>
                <a:off x="3862353" y="2197927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084" y="459"/>
                    </a:moveTo>
                    <a:cubicBezTo>
                      <a:pt x="1201" y="459"/>
                      <a:pt x="1318" y="501"/>
                      <a:pt x="1401" y="584"/>
                    </a:cubicBezTo>
                    <a:cubicBezTo>
                      <a:pt x="1501" y="651"/>
                      <a:pt x="1535" y="784"/>
                      <a:pt x="1568" y="884"/>
                    </a:cubicBezTo>
                    <a:cubicBezTo>
                      <a:pt x="1568" y="1018"/>
                      <a:pt x="1601" y="1151"/>
                      <a:pt x="1601" y="1318"/>
                    </a:cubicBezTo>
                    <a:lnTo>
                      <a:pt x="1601" y="3253"/>
                    </a:lnTo>
                    <a:cubicBezTo>
                      <a:pt x="1601" y="3386"/>
                      <a:pt x="1568" y="3520"/>
                      <a:pt x="1568" y="3620"/>
                    </a:cubicBezTo>
                    <a:cubicBezTo>
                      <a:pt x="1535" y="3753"/>
                      <a:pt x="1468" y="3853"/>
                      <a:pt x="1401" y="3953"/>
                    </a:cubicBezTo>
                    <a:cubicBezTo>
                      <a:pt x="1347" y="4008"/>
                      <a:pt x="1248" y="4062"/>
                      <a:pt x="1159" y="4062"/>
                    </a:cubicBezTo>
                    <a:cubicBezTo>
                      <a:pt x="1139" y="4062"/>
                      <a:pt x="1119" y="4060"/>
                      <a:pt x="1101" y="4053"/>
                    </a:cubicBezTo>
                    <a:cubicBezTo>
                      <a:pt x="1077" y="4060"/>
                      <a:pt x="1053" y="4062"/>
                      <a:pt x="1031" y="4062"/>
                    </a:cubicBezTo>
                    <a:cubicBezTo>
                      <a:pt x="931" y="4062"/>
                      <a:pt x="849" y="4008"/>
                      <a:pt x="767" y="3953"/>
                    </a:cubicBezTo>
                    <a:cubicBezTo>
                      <a:pt x="701" y="3853"/>
                      <a:pt x="634" y="3753"/>
                      <a:pt x="634" y="3620"/>
                    </a:cubicBezTo>
                    <a:cubicBezTo>
                      <a:pt x="601" y="3520"/>
                      <a:pt x="567" y="3386"/>
                      <a:pt x="567" y="3253"/>
                    </a:cubicBezTo>
                    <a:lnTo>
                      <a:pt x="567" y="1318"/>
                    </a:lnTo>
                    <a:cubicBezTo>
                      <a:pt x="567" y="1151"/>
                      <a:pt x="601" y="1018"/>
                      <a:pt x="601" y="884"/>
                    </a:cubicBezTo>
                    <a:cubicBezTo>
                      <a:pt x="634" y="784"/>
                      <a:pt x="701" y="651"/>
                      <a:pt x="767" y="584"/>
                    </a:cubicBezTo>
                    <a:cubicBezTo>
                      <a:pt x="851" y="501"/>
                      <a:pt x="968" y="459"/>
                      <a:pt x="1084" y="459"/>
                    </a:cubicBezTo>
                    <a:close/>
                    <a:moveTo>
                      <a:pt x="1101" y="1"/>
                    </a:moveTo>
                    <a:cubicBezTo>
                      <a:pt x="884" y="1"/>
                      <a:pt x="667" y="51"/>
                      <a:pt x="467" y="151"/>
                    </a:cubicBezTo>
                    <a:cubicBezTo>
                      <a:pt x="300" y="284"/>
                      <a:pt x="167" y="451"/>
                      <a:pt x="100" y="618"/>
                    </a:cubicBezTo>
                    <a:cubicBezTo>
                      <a:pt x="34" y="851"/>
                      <a:pt x="0" y="1085"/>
                      <a:pt x="0" y="1318"/>
                    </a:cubicBezTo>
                    <a:lnTo>
                      <a:pt x="0" y="3219"/>
                    </a:lnTo>
                    <a:cubicBezTo>
                      <a:pt x="0" y="3453"/>
                      <a:pt x="34" y="3686"/>
                      <a:pt x="100" y="3920"/>
                    </a:cubicBezTo>
                    <a:cubicBezTo>
                      <a:pt x="167" y="4087"/>
                      <a:pt x="300" y="4254"/>
                      <a:pt x="467" y="4387"/>
                    </a:cubicBezTo>
                    <a:cubicBezTo>
                      <a:pt x="667" y="4487"/>
                      <a:pt x="868" y="4554"/>
                      <a:pt x="1101" y="4554"/>
                    </a:cubicBezTo>
                    <a:cubicBezTo>
                      <a:pt x="1301" y="4554"/>
                      <a:pt x="1535" y="4487"/>
                      <a:pt x="1701" y="4387"/>
                    </a:cubicBezTo>
                    <a:cubicBezTo>
                      <a:pt x="1868" y="4254"/>
                      <a:pt x="2002" y="4120"/>
                      <a:pt x="2068" y="3920"/>
                    </a:cubicBezTo>
                    <a:cubicBezTo>
                      <a:pt x="2168" y="3686"/>
                      <a:pt x="2202" y="3453"/>
                      <a:pt x="2202" y="3219"/>
                    </a:cubicBezTo>
                    <a:lnTo>
                      <a:pt x="2202" y="1318"/>
                    </a:lnTo>
                    <a:cubicBezTo>
                      <a:pt x="2202" y="1085"/>
                      <a:pt x="2168" y="851"/>
                      <a:pt x="2068" y="618"/>
                    </a:cubicBezTo>
                    <a:cubicBezTo>
                      <a:pt x="2002" y="451"/>
                      <a:pt x="1868" y="284"/>
                      <a:pt x="1735" y="151"/>
                    </a:cubicBezTo>
                    <a:cubicBezTo>
                      <a:pt x="1535" y="51"/>
                      <a:pt x="1318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2" name="Google Shape;862;p13"/>
              <p:cNvSpPr/>
              <p:nvPr/>
            </p:nvSpPr>
            <p:spPr>
              <a:xfrm>
                <a:off x="3868363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18" y="451"/>
                    </a:moveTo>
                    <a:cubicBezTo>
                      <a:pt x="1235" y="451"/>
                      <a:pt x="1351" y="492"/>
                      <a:pt x="1435" y="576"/>
                    </a:cubicBezTo>
                    <a:cubicBezTo>
                      <a:pt x="1535" y="676"/>
                      <a:pt x="1568" y="776"/>
                      <a:pt x="1602" y="876"/>
                    </a:cubicBezTo>
                    <a:cubicBezTo>
                      <a:pt x="1602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602" y="3645"/>
                    </a:cubicBezTo>
                    <a:cubicBezTo>
                      <a:pt x="1568" y="3745"/>
                      <a:pt x="1502" y="3845"/>
                      <a:pt x="1435" y="3945"/>
                    </a:cubicBezTo>
                    <a:cubicBezTo>
                      <a:pt x="1368" y="4012"/>
                      <a:pt x="1235" y="4078"/>
                      <a:pt x="1135" y="4078"/>
                    </a:cubicBezTo>
                    <a:cubicBezTo>
                      <a:pt x="1001" y="4078"/>
                      <a:pt x="901" y="4012"/>
                      <a:pt x="801" y="3945"/>
                    </a:cubicBezTo>
                    <a:cubicBezTo>
                      <a:pt x="734" y="3845"/>
                      <a:pt x="668" y="3745"/>
                      <a:pt x="634" y="3645"/>
                    </a:cubicBezTo>
                    <a:cubicBezTo>
                      <a:pt x="634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34" y="1009"/>
                      <a:pt x="634" y="876"/>
                    </a:cubicBezTo>
                    <a:cubicBezTo>
                      <a:pt x="668" y="776"/>
                      <a:pt x="734" y="676"/>
                      <a:pt x="801" y="576"/>
                    </a:cubicBezTo>
                    <a:cubicBezTo>
                      <a:pt x="884" y="492"/>
                      <a:pt x="1001" y="451"/>
                      <a:pt x="1118" y="451"/>
                    </a:cubicBezTo>
                    <a:close/>
                    <a:moveTo>
                      <a:pt x="1015" y="0"/>
                    </a:moveTo>
                    <a:cubicBezTo>
                      <a:pt x="823" y="0"/>
                      <a:pt x="639" y="65"/>
                      <a:pt x="501" y="176"/>
                    </a:cubicBezTo>
                    <a:cubicBezTo>
                      <a:pt x="334" y="276"/>
                      <a:pt x="201" y="442"/>
                      <a:pt x="134" y="609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1" y="4112"/>
                      <a:pt x="334" y="4278"/>
                      <a:pt x="501" y="4379"/>
                    </a:cubicBezTo>
                    <a:cubicBezTo>
                      <a:pt x="639" y="4489"/>
                      <a:pt x="823" y="4554"/>
                      <a:pt x="1015" y="4554"/>
                    </a:cubicBezTo>
                    <a:cubicBezTo>
                      <a:pt x="1054" y="4554"/>
                      <a:pt x="1095" y="4551"/>
                      <a:pt x="1135" y="4545"/>
                    </a:cubicBezTo>
                    <a:cubicBezTo>
                      <a:pt x="1169" y="4551"/>
                      <a:pt x="1204" y="4554"/>
                      <a:pt x="1240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2" y="4278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02" y="609"/>
                    </a:cubicBezTo>
                    <a:cubicBezTo>
                      <a:pt x="2035" y="442"/>
                      <a:pt x="1902" y="276"/>
                      <a:pt x="1768" y="176"/>
                    </a:cubicBezTo>
                    <a:cubicBezTo>
                      <a:pt x="1603" y="65"/>
                      <a:pt x="1414" y="0"/>
                      <a:pt x="1240" y="0"/>
                    </a:cubicBezTo>
                    <a:cubicBezTo>
                      <a:pt x="1204" y="0"/>
                      <a:pt x="1169" y="3"/>
                      <a:pt x="1135" y="9"/>
                    </a:cubicBezTo>
                    <a:cubicBezTo>
                      <a:pt x="1095" y="3"/>
                      <a:pt x="1054" y="0"/>
                      <a:pt x="10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3" name="Google Shape;863;p13"/>
              <p:cNvSpPr/>
              <p:nvPr/>
            </p:nvSpPr>
            <p:spPr>
              <a:xfrm>
                <a:off x="3872370" y="2323892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01" y="0"/>
                    </a:moveTo>
                    <a:cubicBezTo>
                      <a:pt x="868" y="67"/>
                      <a:pt x="801" y="134"/>
                      <a:pt x="701" y="167"/>
                    </a:cubicBezTo>
                    <a:cubicBezTo>
                      <a:pt x="634" y="234"/>
                      <a:pt x="568" y="267"/>
                      <a:pt x="468" y="301"/>
                    </a:cubicBezTo>
                    <a:cubicBezTo>
                      <a:pt x="368" y="367"/>
                      <a:pt x="301" y="367"/>
                      <a:pt x="201" y="401"/>
                    </a:cubicBezTo>
                    <a:cubicBezTo>
                      <a:pt x="134" y="434"/>
                      <a:pt x="67" y="467"/>
                      <a:pt x="1" y="467"/>
                    </a:cubicBezTo>
                    <a:lnTo>
                      <a:pt x="1" y="901"/>
                    </a:lnTo>
                    <a:lnTo>
                      <a:pt x="101" y="901"/>
                    </a:lnTo>
                    <a:lnTo>
                      <a:pt x="368" y="868"/>
                    </a:lnTo>
                    <a:lnTo>
                      <a:pt x="634" y="801"/>
                    </a:lnTo>
                    <a:lnTo>
                      <a:pt x="768" y="768"/>
                    </a:lnTo>
                    <a:lnTo>
                      <a:pt x="768" y="4470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4" name="Google Shape;864;p13"/>
              <p:cNvSpPr/>
              <p:nvPr/>
            </p:nvSpPr>
            <p:spPr>
              <a:xfrm>
                <a:off x="3867021" y="2073304"/>
                <a:ext cx="28086" cy="88884"/>
              </a:xfrm>
              <a:custGeom>
                <a:rect b="b" l="l" r="r" t="t"/>
                <a:pathLst>
                  <a:path extrusionOk="0" h="4437" w="1402">
                    <a:moveTo>
                      <a:pt x="935" y="0"/>
                    </a:moveTo>
                    <a:cubicBezTo>
                      <a:pt x="868" y="67"/>
                      <a:pt x="801" y="134"/>
                      <a:pt x="735" y="167"/>
                    </a:cubicBezTo>
                    <a:cubicBezTo>
                      <a:pt x="668" y="234"/>
                      <a:pt x="568" y="267"/>
                      <a:pt x="501" y="334"/>
                    </a:cubicBezTo>
                    <a:cubicBezTo>
                      <a:pt x="401" y="367"/>
                      <a:pt x="334" y="367"/>
                      <a:pt x="234" y="401"/>
                    </a:cubicBezTo>
                    <a:lnTo>
                      <a:pt x="1" y="467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34"/>
                    </a:lnTo>
                    <a:lnTo>
                      <a:pt x="668" y="801"/>
                    </a:lnTo>
                    <a:lnTo>
                      <a:pt x="801" y="768"/>
                    </a:lnTo>
                    <a:lnTo>
                      <a:pt x="801" y="4437"/>
                    </a:lnTo>
                    <a:lnTo>
                      <a:pt x="1402" y="4437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5" name="Google Shape;865;p13"/>
              <p:cNvSpPr/>
              <p:nvPr/>
            </p:nvSpPr>
            <p:spPr>
              <a:xfrm>
                <a:off x="4487152" y="2822386"/>
                <a:ext cx="44793" cy="91569"/>
              </a:xfrm>
              <a:custGeom>
                <a:rect b="b" l="l" r="r" t="t"/>
                <a:pathLst>
                  <a:path extrusionOk="0" h="4571" w="2236">
                    <a:moveTo>
                      <a:pt x="1130" y="476"/>
                    </a:moveTo>
                    <a:cubicBezTo>
                      <a:pt x="1243" y="476"/>
                      <a:pt x="1351" y="518"/>
                      <a:pt x="1435" y="601"/>
                    </a:cubicBezTo>
                    <a:cubicBezTo>
                      <a:pt x="1535" y="668"/>
                      <a:pt x="1568" y="801"/>
                      <a:pt x="1601" y="901"/>
                    </a:cubicBezTo>
                    <a:cubicBezTo>
                      <a:pt x="1635" y="1035"/>
                      <a:pt x="1635" y="1168"/>
                      <a:pt x="1635" y="1335"/>
                    </a:cubicBezTo>
                    <a:lnTo>
                      <a:pt x="1635" y="3236"/>
                    </a:lnTo>
                    <a:cubicBezTo>
                      <a:pt x="1635" y="3370"/>
                      <a:pt x="1601" y="3503"/>
                      <a:pt x="1601" y="3637"/>
                    </a:cubicBezTo>
                    <a:cubicBezTo>
                      <a:pt x="1568" y="3737"/>
                      <a:pt x="1535" y="3870"/>
                      <a:pt x="1435" y="3937"/>
                    </a:cubicBezTo>
                    <a:cubicBezTo>
                      <a:pt x="1368" y="4037"/>
                      <a:pt x="1234" y="4070"/>
                      <a:pt x="1134" y="4070"/>
                    </a:cubicBezTo>
                    <a:cubicBezTo>
                      <a:pt x="1001" y="4070"/>
                      <a:pt x="901" y="4037"/>
                      <a:pt x="801" y="3937"/>
                    </a:cubicBezTo>
                    <a:cubicBezTo>
                      <a:pt x="734" y="3870"/>
                      <a:pt x="667" y="3737"/>
                      <a:pt x="667" y="3637"/>
                    </a:cubicBezTo>
                    <a:cubicBezTo>
                      <a:pt x="634" y="3503"/>
                      <a:pt x="601" y="3370"/>
                      <a:pt x="601" y="3236"/>
                    </a:cubicBezTo>
                    <a:lnTo>
                      <a:pt x="601" y="1335"/>
                    </a:lnTo>
                    <a:cubicBezTo>
                      <a:pt x="601" y="1168"/>
                      <a:pt x="634" y="1035"/>
                      <a:pt x="634" y="901"/>
                    </a:cubicBezTo>
                    <a:cubicBezTo>
                      <a:pt x="667" y="801"/>
                      <a:pt x="734" y="668"/>
                      <a:pt x="801" y="601"/>
                    </a:cubicBezTo>
                    <a:cubicBezTo>
                      <a:pt x="901" y="518"/>
                      <a:pt x="1018" y="476"/>
                      <a:pt x="1130" y="476"/>
                    </a:cubicBezTo>
                    <a:close/>
                    <a:moveTo>
                      <a:pt x="1134" y="1"/>
                    </a:moveTo>
                    <a:cubicBezTo>
                      <a:pt x="901" y="1"/>
                      <a:pt x="667" y="34"/>
                      <a:pt x="501" y="168"/>
                    </a:cubicBezTo>
                    <a:cubicBezTo>
                      <a:pt x="334" y="268"/>
                      <a:pt x="200" y="434"/>
                      <a:pt x="134" y="635"/>
                    </a:cubicBezTo>
                    <a:cubicBezTo>
                      <a:pt x="67" y="835"/>
                      <a:pt x="0" y="1068"/>
                      <a:pt x="34" y="1302"/>
                    </a:cubicBezTo>
                    <a:lnTo>
                      <a:pt x="34" y="3236"/>
                    </a:lnTo>
                    <a:cubicBezTo>
                      <a:pt x="0" y="3470"/>
                      <a:pt x="67" y="3703"/>
                      <a:pt x="134" y="3904"/>
                    </a:cubicBezTo>
                    <a:cubicBezTo>
                      <a:pt x="200" y="4104"/>
                      <a:pt x="334" y="4271"/>
                      <a:pt x="501" y="4371"/>
                    </a:cubicBezTo>
                    <a:cubicBezTo>
                      <a:pt x="701" y="4504"/>
                      <a:pt x="901" y="4571"/>
                      <a:pt x="1134" y="4571"/>
                    </a:cubicBezTo>
                    <a:cubicBezTo>
                      <a:pt x="1334" y="4571"/>
                      <a:pt x="1568" y="4504"/>
                      <a:pt x="1735" y="4371"/>
                    </a:cubicBezTo>
                    <a:cubicBezTo>
                      <a:pt x="1902" y="4271"/>
                      <a:pt x="2035" y="4104"/>
                      <a:pt x="2102" y="3937"/>
                    </a:cubicBezTo>
                    <a:cubicBezTo>
                      <a:pt x="2202" y="3703"/>
                      <a:pt x="2235" y="3470"/>
                      <a:pt x="2235" y="3236"/>
                    </a:cubicBezTo>
                    <a:lnTo>
                      <a:pt x="2235" y="1335"/>
                    </a:lnTo>
                    <a:cubicBezTo>
                      <a:pt x="2235" y="1068"/>
                      <a:pt x="2202" y="835"/>
                      <a:pt x="2102" y="635"/>
                    </a:cubicBezTo>
                    <a:cubicBezTo>
                      <a:pt x="2035" y="434"/>
                      <a:pt x="1902" y="268"/>
                      <a:pt x="1768" y="168"/>
                    </a:cubicBezTo>
                    <a:cubicBezTo>
                      <a:pt x="1568" y="34"/>
                      <a:pt x="1334" y="1"/>
                      <a:pt x="1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6" name="Google Shape;866;p13"/>
              <p:cNvSpPr/>
              <p:nvPr/>
            </p:nvSpPr>
            <p:spPr>
              <a:xfrm>
                <a:off x="3914478" y="2072302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81" y="472"/>
                    </a:moveTo>
                    <a:cubicBezTo>
                      <a:pt x="1266" y="472"/>
                      <a:pt x="1359" y="509"/>
                      <a:pt x="1434" y="584"/>
                    </a:cubicBezTo>
                    <a:cubicBezTo>
                      <a:pt x="1501" y="684"/>
                      <a:pt x="1535" y="784"/>
                      <a:pt x="1568" y="884"/>
                    </a:cubicBezTo>
                    <a:cubicBezTo>
                      <a:pt x="1601" y="1018"/>
                      <a:pt x="1601" y="1151"/>
                      <a:pt x="1601" y="1318"/>
                    </a:cubicBezTo>
                    <a:lnTo>
                      <a:pt x="1601" y="3253"/>
                    </a:lnTo>
                    <a:cubicBezTo>
                      <a:pt x="1601" y="3386"/>
                      <a:pt x="1601" y="3520"/>
                      <a:pt x="1568" y="3653"/>
                    </a:cubicBezTo>
                    <a:cubicBezTo>
                      <a:pt x="1535" y="3753"/>
                      <a:pt x="1501" y="3853"/>
                      <a:pt x="1401" y="3953"/>
                    </a:cubicBezTo>
                    <a:cubicBezTo>
                      <a:pt x="1318" y="4037"/>
                      <a:pt x="1209" y="4078"/>
                      <a:pt x="1097" y="4078"/>
                    </a:cubicBezTo>
                    <a:cubicBezTo>
                      <a:pt x="984" y="4078"/>
                      <a:pt x="867" y="4037"/>
                      <a:pt x="767" y="3953"/>
                    </a:cubicBezTo>
                    <a:cubicBezTo>
                      <a:pt x="701" y="3853"/>
                      <a:pt x="634" y="3753"/>
                      <a:pt x="634" y="3653"/>
                    </a:cubicBezTo>
                    <a:cubicBezTo>
                      <a:pt x="601" y="3520"/>
                      <a:pt x="567" y="3386"/>
                      <a:pt x="567" y="3253"/>
                    </a:cubicBezTo>
                    <a:lnTo>
                      <a:pt x="567" y="1318"/>
                    </a:lnTo>
                    <a:cubicBezTo>
                      <a:pt x="567" y="1151"/>
                      <a:pt x="601" y="1018"/>
                      <a:pt x="634" y="884"/>
                    </a:cubicBezTo>
                    <a:cubicBezTo>
                      <a:pt x="634" y="784"/>
                      <a:pt x="701" y="684"/>
                      <a:pt x="767" y="584"/>
                    </a:cubicBezTo>
                    <a:cubicBezTo>
                      <a:pt x="849" y="530"/>
                      <a:pt x="931" y="475"/>
                      <a:pt x="1031" y="475"/>
                    </a:cubicBezTo>
                    <a:cubicBezTo>
                      <a:pt x="1053" y="475"/>
                      <a:pt x="1076" y="478"/>
                      <a:pt x="1101" y="484"/>
                    </a:cubicBezTo>
                    <a:cubicBezTo>
                      <a:pt x="1126" y="476"/>
                      <a:pt x="1153" y="472"/>
                      <a:pt x="1181" y="472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0"/>
                      <a:pt x="467" y="150"/>
                    </a:cubicBezTo>
                    <a:cubicBezTo>
                      <a:pt x="300" y="284"/>
                      <a:pt x="167" y="451"/>
                      <a:pt x="100" y="617"/>
                    </a:cubicBezTo>
                    <a:cubicBezTo>
                      <a:pt x="33" y="851"/>
                      <a:pt x="0" y="1084"/>
                      <a:pt x="0" y="1318"/>
                    </a:cubicBezTo>
                    <a:lnTo>
                      <a:pt x="0" y="3253"/>
                    </a:lnTo>
                    <a:cubicBezTo>
                      <a:pt x="0" y="3453"/>
                      <a:pt x="33" y="3686"/>
                      <a:pt x="100" y="3920"/>
                    </a:cubicBezTo>
                    <a:cubicBezTo>
                      <a:pt x="167" y="4087"/>
                      <a:pt x="300" y="4253"/>
                      <a:pt x="467" y="4387"/>
                    </a:cubicBezTo>
                    <a:cubicBezTo>
                      <a:pt x="667" y="4487"/>
                      <a:pt x="867" y="4554"/>
                      <a:pt x="1101" y="4554"/>
                    </a:cubicBezTo>
                    <a:cubicBezTo>
                      <a:pt x="1301" y="4554"/>
                      <a:pt x="1535" y="4520"/>
                      <a:pt x="1735" y="4387"/>
                    </a:cubicBezTo>
                    <a:cubicBezTo>
                      <a:pt x="1868" y="4287"/>
                      <a:pt x="2002" y="4120"/>
                      <a:pt x="2068" y="3920"/>
                    </a:cubicBezTo>
                    <a:cubicBezTo>
                      <a:pt x="2168" y="3686"/>
                      <a:pt x="2202" y="3453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8" y="851"/>
                      <a:pt x="2068" y="617"/>
                    </a:cubicBezTo>
                    <a:cubicBezTo>
                      <a:pt x="2002" y="451"/>
                      <a:pt x="1901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7" name="Google Shape;867;p13"/>
              <p:cNvSpPr/>
              <p:nvPr/>
            </p:nvSpPr>
            <p:spPr>
              <a:xfrm>
                <a:off x="3915800" y="2198267"/>
                <a:ext cx="28086" cy="89565"/>
              </a:xfrm>
              <a:custGeom>
                <a:rect b="b" l="l" r="r" t="t"/>
                <a:pathLst>
                  <a:path extrusionOk="0" h="4471" w="1402">
                    <a:moveTo>
                      <a:pt x="935" y="0"/>
                    </a:moveTo>
                    <a:cubicBezTo>
                      <a:pt x="868" y="67"/>
                      <a:pt x="801" y="134"/>
                      <a:pt x="735" y="200"/>
                    </a:cubicBezTo>
                    <a:cubicBezTo>
                      <a:pt x="668" y="234"/>
                      <a:pt x="568" y="300"/>
                      <a:pt x="501" y="334"/>
                    </a:cubicBezTo>
                    <a:cubicBezTo>
                      <a:pt x="401" y="367"/>
                      <a:pt x="334" y="400"/>
                      <a:pt x="234" y="434"/>
                    </a:cubicBezTo>
                    <a:cubicBezTo>
                      <a:pt x="168" y="467"/>
                      <a:pt x="68" y="467"/>
                      <a:pt x="1" y="501"/>
                    </a:cubicBez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cubicBezTo>
                      <a:pt x="501" y="834"/>
                      <a:pt x="568" y="834"/>
                      <a:pt x="668" y="801"/>
                    </a:cubicBezTo>
                    <a:cubicBezTo>
                      <a:pt x="701" y="801"/>
                      <a:pt x="768" y="801"/>
                      <a:pt x="801" y="767"/>
                    </a:cubicBezTo>
                    <a:lnTo>
                      <a:pt x="801" y="4470"/>
                    </a:lnTo>
                    <a:lnTo>
                      <a:pt x="1402" y="4470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8" name="Google Shape;868;p13"/>
              <p:cNvSpPr/>
              <p:nvPr/>
            </p:nvSpPr>
            <p:spPr>
              <a:xfrm>
                <a:off x="3879061" y="2573800"/>
                <a:ext cx="27404" cy="90246"/>
              </a:xfrm>
              <a:custGeom>
                <a:rect b="b" l="l" r="r" t="t"/>
                <a:pathLst>
                  <a:path extrusionOk="0" h="4505" w="1368">
                    <a:moveTo>
                      <a:pt x="901" y="1"/>
                    </a:moveTo>
                    <a:cubicBezTo>
                      <a:pt x="867" y="101"/>
                      <a:pt x="801" y="168"/>
                      <a:pt x="701" y="201"/>
                    </a:cubicBezTo>
                    <a:cubicBezTo>
                      <a:pt x="634" y="268"/>
                      <a:pt x="534" y="301"/>
                      <a:pt x="467" y="335"/>
                    </a:cubicBezTo>
                    <a:cubicBezTo>
                      <a:pt x="367" y="368"/>
                      <a:pt x="300" y="401"/>
                      <a:pt x="200" y="435"/>
                    </a:cubicBezTo>
                    <a:cubicBezTo>
                      <a:pt x="134" y="468"/>
                      <a:pt x="67" y="501"/>
                      <a:pt x="0" y="501"/>
                    </a:cubicBezTo>
                    <a:lnTo>
                      <a:pt x="0" y="935"/>
                    </a:lnTo>
                    <a:lnTo>
                      <a:pt x="100" y="935"/>
                    </a:lnTo>
                    <a:lnTo>
                      <a:pt x="367" y="902"/>
                    </a:lnTo>
                    <a:lnTo>
                      <a:pt x="634" y="835"/>
                    </a:lnTo>
                    <a:cubicBezTo>
                      <a:pt x="701" y="835"/>
                      <a:pt x="734" y="835"/>
                      <a:pt x="767" y="802"/>
                    </a:cubicBezTo>
                    <a:lnTo>
                      <a:pt x="767" y="4504"/>
                    </a:lnTo>
                    <a:lnTo>
                      <a:pt x="1368" y="4471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69" name="Google Shape;869;p13"/>
              <p:cNvSpPr/>
              <p:nvPr/>
            </p:nvSpPr>
            <p:spPr>
              <a:xfrm>
                <a:off x="3870366" y="244801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5" y="476"/>
                    </a:moveTo>
                    <a:cubicBezTo>
                      <a:pt x="1218" y="476"/>
                      <a:pt x="1335" y="509"/>
                      <a:pt x="1435" y="576"/>
                    </a:cubicBezTo>
                    <a:cubicBezTo>
                      <a:pt x="1502" y="676"/>
                      <a:pt x="1568" y="776"/>
                      <a:pt x="1568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568" y="3645"/>
                    </a:cubicBezTo>
                    <a:cubicBezTo>
                      <a:pt x="1568" y="3745"/>
                      <a:pt x="1502" y="3845"/>
                      <a:pt x="1435" y="3945"/>
                    </a:cubicBezTo>
                    <a:cubicBezTo>
                      <a:pt x="1335" y="4028"/>
                      <a:pt x="1218" y="4070"/>
                      <a:pt x="1105" y="4070"/>
                    </a:cubicBezTo>
                    <a:cubicBezTo>
                      <a:pt x="993" y="4070"/>
                      <a:pt x="884" y="4028"/>
                      <a:pt x="801" y="3945"/>
                    </a:cubicBezTo>
                    <a:cubicBezTo>
                      <a:pt x="701" y="3878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84" y="509"/>
                      <a:pt x="993" y="476"/>
                      <a:pt x="1105" y="476"/>
                    </a:cubicBezTo>
                    <a:close/>
                    <a:moveTo>
                      <a:pt x="996" y="0"/>
                    </a:moveTo>
                    <a:cubicBezTo>
                      <a:pt x="822" y="0"/>
                      <a:pt x="633" y="65"/>
                      <a:pt x="468" y="176"/>
                    </a:cubicBezTo>
                    <a:cubicBezTo>
                      <a:pt x="301" y="276"/>
                      <a:pt x="201" y="442"/>
                      <a:pt x="101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468" y="4379"/>
                    </a:cubicBezTo>
                    <a:cubicBezTo>
                      <a:pt x="633" y="4489"/>
                      <a:pt x="822" y="4554"/>
                      <a:pt x="996" y="4554"/>
                    </a:cubicBezTo>
                    <a:cubicBezTo>
                      <a:pt x="1032" y="4554"/>
                      <a:pt x="1067" y="4551"/>
                      <a:pt x="1101" y="4545"/>
                    </a:cubicBezTo>
                    <a:cubicBezTo>
                      <a:pt x="1141" y="4551"/>
                      <a:pt x="1180" y="4554"/>
                      <a:pt x="1219" y="4554"/>
                    </a:cubicBezTo>
                    <a:cubicBezTo>
                      <a:pt x="1403" y="4554"/>
                      <a:pt x="1569" y="4489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35" y="3478"/>
                      <a:pt x="2202" y="3244"/>
                    </a:cubicBezTo>
                    <a:lnTo>
                      <a:pt x="2202" y="1310"/>
                    </a:lnTo>
                    <a:cubicBezTo>
                      <a:pt x="2235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97" y="65"/>
                      <a:pt x="1413" y="0"/>
                      <a:pt x="1221" y="0"/>
                    </a:cubicBezTo>
                    <a:cubicBezTo>
                      <a:pt x="1181" y="0"/>
                      <a:pt x="1141" y="3"/>
                      <a:pt x="1101" y="9"/>
                    </a:cubicBezTo>
                    <a:cubicBezTo>
                      <a:pt x="1067" y="3"/>
                      <a:pt x="1032" y="0"/>
                      <a:pt x="9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0" name="Google Shape;870;p13"/>
              <p:cNvSpPr/>
              <p:nvPr/>
            </p:nvSpPr>
            <p:spPr>
              <a:xfrm>
                <a:off x="3559640" y="2322891"/>
                <a:ext cx="44132" cy="90887"/>
              </a:xfrm>
              <a:custGeom>
                <a:rect b="b" l="l" r="r" t="t"/>
                <a:pathLst>
                  <a:path extrusionOk="0" h="4537" w="2203">
                    <a:moveTo>
                      <a:pt x="1101" y="451"/>
                    </a:moveTo>
                    <a:cubicBezTo>
                      <a:pt x="1201" y="451"/>
                      <a:pt x="1335" y="484"/>
                      <a:pt x="1401" y="584"/>
                    </a:cubicBezTo>
                    <a:cubicBezTo>
                      <a:pt x="1502" y="651"/>
                      <a:pt x="1535" y="784"/>
                      <a:pt x="1568" y="884"/>
                    </a:cubicBezTo>
                    <a:cubicBezTo>
                      <a:pt x="1602" y="1018"/>
                      <a:pt x="1602" y="1151"/>
                      <a:pt x="1602" y="1318"/>
                    </a:cubicBezTo>
                    <a:lnTo>
                      <a:pt x="1602" y="3253"/>
                    </a:lnTo>
                    <a:cubicBezTo>
                      <a:pt x="1602" y="3353"/>
                      <a:pt x="1568" y="3486"/>
                      <a:pt x="1568" y="3620"/>
                    </a:cubicBezTo>
                    <a:cubicBezTo>
                      <a:pt x="1535" y="3753"/>
                      <a:pt x="1468" y="3853"/>
                      <a:pt x="1401" y="3953"/>
                    </a:cubicBezTo>
                    <a:cubicBezTo>
                      <a:pt x="1347" y="4008"/>
                      <a:pt x="1248" y="4062"/>
                      <a:pt x="1159" y="4062"/>
                    </a:cubicBezTo>
                    <a:cubicBezTo>
                      <a:pt x="1139" y="4062"/>
                      <a:pt x="1120" y="4059"/>
                      <a:pt x="1101" y="4053"/>
                    </a:cubicBezTo>
                    <a:cubicBezTo>
                      <a:pt x="1077" y="4059"/>
                      <a:pt x="1053" y="4062"/>
                      <a:pt x="1031" y="4062"/>
                    </a:cubicBezTo>
                    <a:cubicBezTo>
                      <a:pt x="931" y="4062"/>
                      <a:pt x="849" y="4008"/>
                      <a:pt x="768" y="3953"/>
                    </a:cubicBezTo>
                    <a:cubicBezTo>
                      <a:pt x="701" y="3853"/>
                      <a:pt x="634" y="3753"/>
                      <a:pt x="634" y="3620"/>
                    </a:cubicBezTo>
                    <a:cubicBezTo>
                      <a:pt x="601" y="3486"/>
                      <a:pt x="568" y="3353"/>
                      <a:pt x="568" y="3253"/>
                    </a:cubicBezTo>
                    <a:lnTo>
                      <a:pt x="568" y="1318"/>
                    </a:lnTo>
                    <a:cubicBezTo>
                      <a:pt x="568" y="1151"/>
                      <a:pt x="601" y="1018"/>
                      <a:pt x="634" y="884"/>
                    </a:cubicBezTo>
                    <a:cubicBezTo>
                      <a:pt x="634" y="784"/>
                      <a:pt x="701" y="651"/>
                      <a:pt x="768" y="584"/>
                    </a:cubicBezTo>
                    <a:cubicBezTo>
                      <a:pt x="868" y="484"/>
                      <a:pt x="968" y="451"/>
                      <a:pt x="1101" y="451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8" y="50"/>
                      <a:pt x="467" y="150"/>
                    </a:cubicBezTo>
                    <a:cubicBezTo>
                      <a:pt x="301" y="284"/>
                      <a:pt x="167" y="417"/>
                      <a:pt x="101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2686"/>
                    </a:lnTo>
                    <a:cubicBezTo>
                      <a:pt x="67" y="3186"/>
                      <a:pt x="167" y="3686"/>
                      <a:pt x="267" y="4187"/>
                    </a:cubicBezTo>
                    <a:cubicBezTo>
                      <a:pt x="334" y="4253"/>
                      <a:pt x="401" y="4320"/>
                      <a:pt x="467" y="4387"/>
                    </a:cubicBezTo>
                    <a:cubicBezTo>
                      <a:pt x="668" y="4487"/>
                      <a:pt x="884" y="4537"/>
                      <a:pt x="1101" y="4537"/>
                    </a:cubicBezTo>
                    <a:cubicBezTo>
                      <a:pt x="1318" y="4537"/>
                      <a:pt x="1535" y="4487"/>
                      <a:pt x="1735" y="4387"/>
                    </a:cubicBezTo>
                    <a:lnTo>
                      <a:pt x="1702" y="4387"/>
                    </a:lnTo>
                    <a:cubicBezTo>
                      <a:pt x="1868" y="4253"/>
                      <a:pt x="2002" y="4120"/>
                      <a:pt x="2069" y="3920"/>
                    </a:cubicBezTo>
                    <a:cubicBezTo>
                      <a:pt x="2169" y="3686"/>
                      <a:pt x="2202" y="3453"/>
                      <a:pt x="2202" y="3219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069" y="617"/>
                    </a:cubicBezTo>
                    <a:cubicBezTo>
                      <a:pt x="2002" y="417"/>
                      <a:pt x="1868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1" name="Google Shape;871;p13"/>
              <p:cNvSpPr/>
              <p:nvPr/>
            </p:nvSpPr>
            <p:spPr>
              <a:xfrm>
                <a:off x="3818241" y="2322550"/>
                <a:ext cx="44132" cy="91569"/>
              </a:xfrm>
              <a:custGeom>
                <a:rect b="b" l="l" r="r" t="t"/>
                <a:pathLst>
                  <a:path extrusionOk="0" h="4571" w="2203">
                    <a:moveTo>
                      <a:pt x="1172" y="492"/>
                    </a:moveTo>
                    <a:cubicBezTo>
                      <a:pt x="1272" y="492"/>
                      <a:pt x="1353" y="547"/>
                      <a:pt x="1435" y="601"/>
                    </a:cubicBezTo>
                    <a:cubicBezTo>
                      <a:pt x="1502" y="701"/>
                      <a:pt x="1568" y="801"/>
                      <a:pt x="1568" y="901"/>
                    </a:cubicBezTo>
                    <a:cubicBezTo>
                      <a:pt x="1602" y="1035"/>
                      <a:pt x="1602" y="1201"/>
                      <a:pt x="1602" y="1335"/>
                    </a:cubicBezTo>
                    <a:lnTo>
                      <a:pt x="1602" y="3270"/>
                    </a:lnTo>
                    <a:cubicBezTo>
                      <a:pt x="1602" y="3403"/>
                      <a:pt x="1602" y="3537"/>
                      <a:pt x="1568" y="3670"/>
                    </a:cubicBezTo>
                    <a:cubicBezTo>
                      <a:pt x="1535" y="3770"/>
                      <a:pt x="1502" y="3870"/>
                      <a:pt x="1435" y="3970"/>
                    </a:cubicBezTo>
                    <a:cubicBezTo>
                      <a:pt x="1335" y="4070"/>
                      <a:pt x="1235" y="4104"/>
                      <a:pt x="1101" y="4104"/>
                    </a:cubicBezTo>
                    <a:cubicBezTo>
                      <a:pt x="1001" y="4104"/>
                      <a:pt x="868" y="4070"/>
                      <a:pt x="801" y="3970"/>
                    </a:cubicBezTo>
                    <a:cubicBezTo>
                      <a:pt x="701" y="3870"/>
                      <a:pt x="668" y="3770"/>
                      <a:pt x="634" y="3670"/>
                    </a:cubicBezTo>
                    <a:cubicBezTo>
                      <a:pt x="601" y="3537"/>
                      <a:pt x="601" y="3403"/>
                      <a:pt x="601" y="3270"/>
                    </a:cubicBezTo>
                    <a:lnTo>
                      <a:pt x="601" y="1335"/>
                    </a:lnTo>
                    <a:cubicBezTo>
                      <a:pt x="601" y="1201"/>
                      <a:pt x="601" y="1035"/>
                      <a:pt x="634" y="901"/>
                    </a:cubicBezTo>
                    <a:cubicBezTo>
                      <a:pt x="634" y="801"/>
                      <a:pt x="701" y="701"/>
                      <a:pt x="768" y="601"/>
                    </a:cubicBezTo>
                    <a:cubicBezTo>
                      <a:pt x="850" y="547"/>
                      <a:pt x="954" y="492"/>
                      <a:pt x="1043" y="492"/>
                    </a:cubicBezTo>
                    <a:cubicBezTo>
                      <a:pt x="1064" y="492"/>
                      <a:pt x="1083" y="495"/>
                      <a:pt x="1101" y="501"/>
                    </a:cubicBezTo>
                    <a:cubicBezTo>
                      <a:pt x="1126" y="495"/>
                      <a:pt x="1149" y="492"/>
                      <a:pt x="1172" y="492"/>
                    </a:cubicBezTo>
                    <a:close/>
                    <a:moveTo>
                      <a:pt x="1101" y="1"/>
                    </a:moveTo>
                    <a:cubicBezTo>
                      <a:pt x="868" y="1"/>
                      <a:pt x="668" y="67"/>
                      <a:pt x="468" y="167"/>
                    </a:cubicBezTo>
                    <a:cubicBezTo>
                      <a:pt x="301" y="301"/>
                      <a:pt x="167" y="434"/>
                      <a:pt x="101" y="634"/>
                    </a:cubicBezTo>
                    <a:cubicBezTo>
                      <a:pt x="34" y="868"/>
                      <a:pt x="1" y="1101"/>
                      <a:pt x="1" y="1335"/>
                    </a:cubicBezTo>
                    <a:lnTo>
                      <a:pt x="1" y="3236"/>
                    </a:lnTo>
                    <a:cubicBezTo>
                      <a:pt x="1" y="3470"/>
                      <a:pt x="34" y="3703"/>
                      <a:pt x="101" y="3937"/>
                    </a:cubicBezTo>
                    <a:cubicBezTo>
                      <a:pt x="201" y="4104"/>
                      <a:pt x="301" y="4270"/>
                      <a:pt x="468" y="4404"/>
                    </a:cubicBezTo>
                    <a:cubicBezTo>
                      <a:pt x="668" y="4504"/>
                      <a:pt x="868" y="4571"/>
                      <a:pt x="1101" y="4571"/>
                    </a:cubicBezTo>
                    <a:cubicBezTo>
                      <a:pt x="1335" y="4571"/>
                      <a:pt x="1535" y="4504"/>
                      <a:pt x="1735" y="4404"/>
                    </a:cubicBezTo>
                    <a:cubicBezTo>
                      <a:pt x="1902" y="4270"/>
                      <a:pt x="2002" y="4137"/>
                      <a:pt x="2102" y="3937"/>
                    </a:cubicBezTo>
                    <a:cubicBezTo>
                      <a:pt x="2169" y="3703"/>
                      <a:pt x="2202" y="3470"/>
                      <a:pt x="2202" y="3236"/>
                    </a:cubicBezTo>
                    <a:lnTo>
                      <a:pt x="2202" y="1335"/>
                    </a:lnTo>
                    <a:cubicBezTo>
                      <a:pt x="2202" y="1101"/>
                      <a:pt x="2169" y="868"/>
                      <a:pt x="2102" y="634"/>
                    </a:cubicBezTo>
                    <a:cubicBezTo>
                      <a:pt x="2035" y="468"/>
                      <a:pt x="1902" y="301"/>
                      <a:pt x="1735" y="167"/>
                    </a:cubicBezTo>
                    <a:cubicBezTo>
                      <a:pt x="1535" y="67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2" name="Google Shape;872;p13"/>
              <p:cNvSpPr/>
              <p:nvPr/>
            </p:nvSpPr>
            <p:spPr>
              <a:xfrm>
                <a:off x="3767459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93" y="467"/>
                    </a:moveTo>
                    <a:cubicBezTo>
                      <a:pt x="1281" y="467"/>
                      <a:pt x="1380" y="521"/>
                      <a:pt x="1435" y="576"/>
                    </a:cubicBezTo>
                    <a:cubicBezTo>
                      <a:pt x="1535" y="676"/>
                      <a:pt x="1568" y="776"/>
                      <a:pt x="1602" y="876"/>
                    </a:cubicBezTo>
                    <a:cubicBezTo>
                      <a:pt x="1635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602" y="3645"/>
                    </a:cubicBezTo>
                    <a:cubicBezTo>
                      <a:pt x="1568" y="3745"/>
                      <a:pt x="1502" y="3845"/>
                      <a:pt x="1435" y="3945"/>
                    </a:cubicBezTo>
                    <a:cubicBezTo>
                      <a:pt x="1368" y="4012"/>
                      <a:pt x="1235" y="4078"/>
                      <a:pt x="1135" y="4078"/>
                    </a:cubicBezTo>
                    <a:cubicBezTo>
                      <a:pt x="1001" y="4078"/>
                      <a:pt x="901" y="4012"/>
                      <a:pt x="801" y="3945"/>
                    </a:cubicBezTo>
                    <a:cubicBezTo>
                      <a:pt x="734" y="3845"/>
                      <a:pt x="668" y="3745"/>
                      <a:pt x="668" y="3645"/>
                    </a:cubicBezTo>
                    <a:cubicBezTo>
                      <a:pt x="634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34" y="1009"/>
                      <a:pt x="634" y="876"/>
                    </a:cubicBezTo>
                    <a:cubicBezTo>
                      <a:pt x="668" y="776"/>
                      <a:pt x="734" y="676"/>
                      <a:pt x="801" y="576"/>
                    </a:cubicBezTo>
                    <a:cubicBezTo>
                      <a:pt x="883" y="521"/>
                      <a:pt x="965" y="467"/>
                      <a:pt x="1064" y="467"/>
                    </a:cubicBezTo>
                    <a:cubicBezTo>
                      <a:pt x="1087" y="467"/>
                      <a:pt x="1110" y="470"/>
                      <a:pt x="1135" y="476"/>
                    </a:cubicBezTo>
                    <a:cubicBezTo>
                      <a:pt x="1153" y="470"/>
                      <a:pt x="1173" y="467"/>
                      <a:pt x="1193" y="467"/>
                    </a:cubicBezTo>
                    <a:close/>
                    <a:moveTo>
                      <a:pt x="1015" y="0"/>
                    </a:moveTo>
                    <a:cubicBezTo>
                      <a:pt x="823" y="0"/>
                      <a:pt x="639" y="65"/>
                      <a:pt x="501" y="176"/>
                    </a:cubicBezTo>
                    <a:cubicBezTo>
                      <a:pt x="334" y="276"/>
                      <a:pt x="201" y="442"/>
                      <a:pt x="134" y="609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8"/>
                      <a:pt x="501" y="4379"/>
                    </a:cubicBezTo>
                    <a:cubicBezTo>
                      <a:pt x="639" y="4489"/>
                      <a:pt x="823" y="4554"/>
                      <a:pt x="1015" y="4554"/>
                    </a:cubicBezTo>
                    <a:cubicBezTo>
                      <a:pt x="1055" y="4554"/>
                      <a:pt x="1095" y="4551"/>
                      <a:pt x="1135" y="4545"/>
                    </a:cubicBezTo>
                    <a:cubicBezTo>
                      <a:pt x="1169" y="4551"/>
                      <a:pt x="1204" y="4554"/>
                      <a:pt x="1240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2" y="4278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02" y="609"/>
                    </a:cubicBezTo>
                    <a:cubicBezTo>
                      <a:pt x="2035" y="442"/>
                      <a:pt x="1902" y="276"/>
                      <a:pt x="1768" y="176"/>
                    </a:cubicBezTo>
                    <a:cubicBezTo>
                      <a:pt x="1603" y="65"/>
                      <a:pt x="1414" y="0"/>
                      <a:pt x="1240" y="0"/>
                    </a:cubicBezTo>
                    <a:cubicBezTo>
                      <a:pt x="1204" y="0"/>
                      <a:pt x="1169" y="3"/>
                      <a:pt x="1135" y="9"/>
                    </a:cubicBezTo>
                    <a:cubicBezTo>
                      <a:pt x="1095" y="3"/>
                      <a:pt x="1055" y="0"/>
                      <a:pt x="10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3" name="Google Shape;873;p13"/>
              <p:cNvSpPr/>
              <p:nvPr/>
            </p:nvSpPr>
            <p:spPr>
              <a:xfrm>
                <a:off x="3756100" y="244801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5" y="476"/>
                    </a:moveTo>
                    <a:cubicBezTo>
                      <a:pt x="1218" y="476"/>
                      <a:pt x="1335" y="509"/>
                      <a:pt x="1435" y="576"/>
                    </a:cubicBezTo>
                    <a:cubicBezTo>
                      <a:pt x="1502" y="676"/>
                      <a:pt x="1568" y="776"/>
                      <a:pt x="1568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568" y="3645"/>
                    </a:cubicBezTo>
                    <a:cubicBezTo>
                      <a:pt x="1568" y="3745"/>
                      <a:pt x="1502" y="3845"/>
                      <a:pt x="1435" y="3945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1001" y="4078"/>
                      <a:pt x="868" y="4045"/>
                      <a:pt x="801" y="3945"/>
                    </a:cubicBezTo>
                    <a:cubicBezTo>
                      <a:pt x="701" y="3878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84" y="509"/>
                      <a:pt x="993" y="476"/>
                      <a:pt x="1105" y="476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4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67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67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39" y="4489"/>
                      <a:pt x="823" y="4554"/>
                      <a:pt x="996" y="4554"/>
                    </a:cubicBezTo>
                    <a:cubicBezTo>
                      <a:pt x="1032" y="4554"/>
                      <a:pt x="1067" y="4551"/>
                      <a:pt x="1101" y="4545"/>
                    </a:cubicBezTo>
                    <a:cubicBezTo>
                      <a:pt x="1141" y="4551"/>
                      <a:pt x="1180" y="4554"/>
                      <a:pt x="1219" y="4554"/>
                    </a:cubicBezTo>
                    <a:cubicBezTo>
                      <a:pt x="1403" y="4554"/>
                      <a:pt x="1569" y="4489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35" y="3478"/>
                      <a:pt x="2202" y="3244"/>
                    </a:cubicBezTo>
                    <a:lnTo>
                      <a:pt x="2202" y="1310"/>
                    </a:lnTo>
                    <a:cubicBezTo>
                      <a:pt x="2235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2" y="59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4" name="Google Shape;874;p13"/>
              <p:cNvSpPr/>
              <p:nvPr/>
            </p:nvSpPr>
            <p:spPr>
              <a:xfrm>
                <a:off x="4124301" y="2947349"/>
                <a:ext cx="27404" cy="72858"/>
              </a:xfrm>
              <a:custGeom>
                <a:rect b="b" l="l" r="r" t="t"/>
                <a:pathLst>
                  <a:path extrusionOk="0" h="3637" w="1368">
                    <a:moveTo>
                      <a:pt x="934" y="1"/>
                    </a:moveTo>
                    <a:cubicBezTo>
                      <a:pt x="868" y="67"/>
                      <a:pt x="801" y="134"/>
                      <a:pt x="734" y="167"/>
                    </a:cubicBezTo>
                    <a:cubicBezTo>
                      <a:pt x="634" y="234"/>
                      <a:pt x="567" y="267"/>
                      <a:pt x="467" y="301"/>
                    </a:cubicBezTo>
                    <a:cubicBezTo>
                      <a:pt x="401" y="334"/>
                      <a:pt x="300" y="368"/>
                      <a:pt x="234" y="401"/>
                    </a:cubicBezTo>
                    <a:lnTo>
                      <a:pt x="0" y="468"/>
                    </a:lnTo>
                    <a:lnTo>
                      <a:pt x="0" y="935"/>
                    </a:lnTo>
                    <a:lnTo>
                      <a:pt x="134" y="901"/>
                    </a:lnTo>
                    <a:lnTo>
                      <a:pt x="401" y="835"/>
                    </a:lnTo>
                    <a:lnTo>
                      <a:pt x="667" y="801"/>
                    </a:lnTo>
                    <a:lnTo>
                      <a:pt x="767" y="768"/>
                    </a:lnTo>
                    <a:lnTo>
                      <a:pt x="767" y="3470"/>
                    </a:lnTo>
                    <a:lnTo>
                      <a:pt x="1368" y="3637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5" name="Google Shape;875;p13"/>
              <p:cNvSpPr/>
              <p:nvPr/>
            </p:nvSpPr>
            <p:spPr>
              <a:xfrm>
                <a:off x="3724028" y="2573480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1" y="451"/>
                    </a:moveTo>
                    <a:cubicBezTo>
                      <a:pt x="1235" y="451"/>
                      <a:pt x="1335" y="484"/>
                      <a:pt x="1435" y="584"/>
                    </a:cubicBezTo>
                    <a:cubicBezTo>
                      <a:pt x="1501" y="651"/>
                      <a:pt x="1568" y="751"/>
                      <a:pt x="1568" y="884"/>
                    </a:cubicBezTo>
                    <a:cubicBezTo>
                      <a:pt x="1601" y="1018"/>
                      <a:pt x="1601" y="1151"/>
                      <a:pt x="1601" y="1285"/>
                    </a:cubicBezTo>
                    <a:lnTo>
                      <a:pt x="1601" y="3219"/>
                    </a:lnTo>
                    <a:cubicBezTo>
                      <a:pt x="1601" y="3353"/>
                      <a:pt x="1601" y="3486"/>
                      <a:pt x="1568" y="3620"/>
                    </a:cubicBezTo>
                    <a:cubicBezTo>
                      <a:pt x="1535" y="3753"/>
                      <a:pt x="1501" y="3853"/>
                      <a:pt x="1435" y="3953"/>
                    </a:cubicBezTo>
                    <a:cubicBezTo>
                      <a:pt x="1335" y="4020"/>
                      <a:pt x="1235" y="4053"/>
                      <a:pt x="1101" y="4053"/>
                    </a:cubicBezTo>
                    <a:cubicBezTo>
                      <a:pt x="1001" y="4053"/>
                      <a:pt x="868" y="4020"/>
                      <a:pt x="801" y="3953"/>
                    </a:cubicBezTo>
                    <a:cubicBezTo>
                      <a:pt x="701" y="3853"/>
                      <a:pt x="667" y="3753"/>
                      <a:pt x="634" y="3620"/>
                    </a:cubicBezTo>
                    <a:cubicBezTo>
                      <a:pt x="601" y="3486"/>
                      <a:pt x="601" y="3353"/>
                      <a:pt x="601" y="3219"/>
                    </a:cubicBezTo>
                    <a:lnTo>
                      <a:pt x="601" y="1285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34" y="751"/>
                      <a:pt x="701" y="651"/>
                      <a:pt x="768" y="584"/>
                    </a:cubicBezTo>
                    <a:cubicBezTo>
                      <a:pt x="868" y="484"/>
                      <a:pt x="1001" y="451"/>
                      <a:pt x="1101" y="451"/>
                    </a:cubicBezTo>
                    <a:close/>
                    <a:moveTo>
                      <a:pt x="1105" y="0"/>
                    </a:moveTo>
                    <a:cubicBezTo>
                      <a:pt x="893" y="0"/>
                      <a:pt x="684" y="50"/>
                      <a:pt x="501" y="150"/>
                    </a:cubicBezTo>
                    <a:cubicBezTo>
                      <a:pt x="334" y="284"/>
                      <a:pt x="200" y="417"/>
                      <a:pt x="134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19"/>
                    </a:lnTo>
                    <a:cubicBezTo>
                      <a:pt x="0" y="3453"/>
                      <a:pt x="34" y="3686"/>
                      <a:pt x="134" y="3920"/>
                    </a:cubicBezTo>
                    <a:cubicBezTo>
                      <a:pt x="200" y="4087"/>
                      <a:pt x="334" y="4253"/>
                      <a:pt x="501" y="4387"/>
                    </a:cubicBezTo>
                    <a:cubicBezTo>
                      <a:pt x="667" y="4487"/>
                      <a:pt x="901" y="4554"/>
                      <a:pt x="1101" y="4554"/>
                    </a:cubicBezTo>
                    <a:cubicBezTo>
                      <a:pt x="1335" y="4554"/>
                      <a:pt x="1568" y="4487"/>
                      <a:pt x="1735" y="4387"/>
                    </a:cubicBezTo>
                    <a:cubicBezTo>
                      <a:pt x="1902" y="4253"/>
                      <a:pt x="2035" y="4087"/>
                      <a:pt x="2102" y="3920"/>
                    </a:cubicBezTo>
                    <a:cubicBezTo>
                      <a:pt x="2169" y="3686"/>
                      <a:pt x="2235" y="3453"/>
                      <a:pt x="2235" y="3219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35" y="417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6" name="Google Shape;876;p13"/>
              <p:cNvSpPr/>
              <p:nvPr/>
            </p:nvSpPr>
            <p:spPr>
              <a:xfrm>
                <a:off x="4171077" y="2946348"/>
                <a:ext cx="44793" cy="85218"/>
              </a:xfrm>
              <a:custGeom>
                <a:rect b="b" l="l" r="r" t="t"/>
                <a:pathLst>
                  <a:path extrusionOk="0" h="4254" w="2236">
                    <a:moveTo>
                      <a:pt x="1134" y="451"/>
                    </a:moveTo>
                    <a:cubicBezTo>
                      <a:pt x="1234" y="451"/>
                      <a:pt x="1368" y="484"/>
                      <a:pt x="1435" y="584"/>
                    </a:cubicBezTo>
                    <a:cubicBezTo>
                      <a:pt x="1501" y="651"/>
                      <a:pt x="1568" y="784"/>
                      <a:pt x="1601" y="885"/>
                    </a:cubicBezTo>
                    <a:cubicBezTo>
                      <a:pt x="1601" y="1018"/>
                      <a:pt x="1635" y="1151"/>
                      <a:pt x="1635" y="1285"/>
                    </a:cubicBezTo>
                    <a:lnTo>
                      <a:pt x="1635" y="3220"/>
                    </a:lnTo>
                    <a:cubicBezTo>
                      <a:pt x="1635" y="3353"/>
                      <a:pt x="1601" y="3486"/>
                      <a:pt x="1601" y="3620"/>
                    </a:cubicBezTo>
                    <a:cubicBezTo>
                      <a:pt x="1568" y="3753"/>
                      <a:pt x="1501" y="3853"/>
                      <a:pt x="1435" y="3953"/>
                    </a:cubicBezTo>
                    <a:cubicBezTo>
                      <a:pt x="1368" y="4020"/>
                      <a:pt x="1234" y="4053"/>
                      <a:pt x="1134" y="4053"/>
                    </a:cubicBezTo>
                    <a:cubicBezTo>
                      <a:pt x="1001" y="4053"/>
                      <a:pt x="901" y="4020"/>
                      <a:pt x="801" y="3953"/>
                    </a:cubicBezTo>
                    <a:cubicBezTo>
                      <a:pt x="734" y="3853"/>
                      <a:pt x="667" y="3753"/>
                      <a:pt x="634" y="3620"/>
                    </a:cubicBezTo>
                    <a:cubicBezTo>
                      <a:pt x="634" y="3486"/>
                      <a:pt x="601" y="3353"/>
                      <a:pt x="601" y="3220"/>
                    </a:cubicBezTo>
                    <a:lnTo>
                      <a:pt x="601" y="1285"/>
                    </a:lnTo>
                    <a:cubicBezTo>
                      <a:pt x="601" y="1151"/>
                      <a:pt x="601" y="1018"/>
                      <a:pt x="634" y="885"/>
                    </a:cubicBezTo>
                    <a:cubicBezTo>
                      <a:pt x="667" y="751"/>
                      <a:pt x="701" y="651"/>
                      <a:pt x="801" y="584"/>
                    </a:cubicBezTo>
                    <a:cubicBezTo>
                      <a:pt x="868" y="484"/>
                      <a:pt x="1001" y="451"/>
                      <a:pt x="1134" y="451"/>
                    </a:cubicBezTo>
                    <a:close/>
                    <a:moveTo>
                      <a:pt x="1130" y="1"/>
                    </a:moveTo>
                    <a:cubicBezTo>
                      <a:pt x="918" y="1"/>
                      <a:pt x="701" y="51"/>
                      <a:pt x="501" y="151"/>
                    </a:cubicBezTo>
                    <a:cubicBezTo>
                      <a:pt x="334" y="251"/>
                      <a:pt x="200" y="418"/>
                      <a:pt x="134" y="618"/>
                    </a:cubicBezTo>
                    <a:cubicBezTo>
                      <a:pt x="67" y="818"/>
                      <a:pt x="0" y="1051"/>
                      <a:pt x="34" y="1318"/>
                    </a:cubicBezTo>
                    <a:lnTo>
                      <a:pt x="34" y="3220"/>
                    </a:lnTo>
                    <a:cubicBezTo>
                      <a:pt x="0" y="3453"/>
                      <a:pt x="67" y="3687"/>
                      <a:pt x="134" y="3920"/>
                    </a:cubicBezTo>
                    <a:cubicBezTo>
                      <a:pt x="701" y="4020"/>
                      <a:pt x="1301" y="4154"/>
                      <a:pt x="1868" y="4254"/>
                    </a:cubicBezTo>
                    <a:cubicBezTo>
                      <a:pt x="1968" y="4154"/>
                      <a:pt x="2068" y="4020"/>
                      <a:pt x="2102" y="3887"/>
                    </a:cubicBezTo>
                    <a:cubicBezTo>
                      <a:pt x="2202" y="3687"/>
                      <a:pt x="2235" y="3453"/>
                      <a:pt x="2235" y="3220"/>
                    </a:cubicBezTo>
                    <a:lnTo>
                      <a:pt x="2235" y="1318"/>
                    </a:lnTo>
                    <a:cubicBezTo>
                      <a:pt x="2235" y="1051"/>
                      <a:pt x="2202" y="818"/>
                      <a:pt x="2102" y="618"/>
                    </a:cubicBezTo>
                    <a:cubicBezTo>
                      <a:pt x="2035" y="418"/>
                      <a:pt x="1902" y="251"/>
                      <a:pt x="1735" y="151"/>
                    </a:cubicBezTo>
                    <a:cubicBezTo>
                      <a:pt x="1551" y="51"/>
                      <a:pt x="1343" y="1"/>
                      <a:pt x="1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7" name="Google Shape;877;p13"/>
              <p:cNvSpPr/>
              <p:nvPr/>
            </p:nvSpPr>
            <p:spPr>
              <a:xfrm>
                <a:off x="3549623" y="2198267"/>
                <a:ext cx="20734" cy="89565"/>
              </a:xfrm>
              <a:custGeom>
                <a:rect b="b" l="l" r="r" t="t"/>
                <a:pathLst>
                  <a:path extrusionOk="0" h="4471" w="1035">
                    <a:moveTo>
                      <a:pt x="601" y="0"/>
                    </a:moveTo>
                    <a:cubicBezTo>
                      <a:pt x="534" y="67"/>
                      <a:pt x="467" y="134"/>
                      <a:pt x="400" y="200"/>
                    </a:cubicBezTo>
                    <a:cubicBezTo>
                      <a:pt x="334" y="234"/>
                      <a:pt x="234" y="300"/>
                      <a:pt x="167" y="334"/>
                    </a:cubicBezTo>
                    <a:cubicBezTo>
                      <a:pt x="100" y="367"/>
                      <a:pt x="67" y="367"/>
                      <a:pt x="33" y="367"/>
                    </a:cubicBezTo>
                    <a:cubicBezTo>
                      <a:pt x="33" y="534"/>
                      <a:pt x="33" y="701"/>
                      <a:pt x="0" y="867"/>
                    </a:cubicBezTo>
                    <a:lnTo>
                      <a:pt x="67" y="867"/>
                    </a:lnTo>
                    <a:cubicBezTo>
                      <a:pt x="167" y="867"/>
                      <a:pt x="267" y="834"/>
                      <a:pt x="334" y="834"/>
                    </a:cubicBezTo>
                    <a:cubicBezTo>
                      <a:pt x="367" y="801"/>
                      <a:pt x="434" y="801"/>
                      <a:pt x="467" y="801"/>
                    </a:cubicBezTo>
                    <a:lnTo>
                      <a:pt x="467" y="4470"/>
                    </a:lnTo>
                    <a:lnTo>
                      <a:pt x="1034" y="4470"/>
                    </a:lnTo>
                    <a:lnTo>
                      <a:pt x="103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8" name="Google Shape;878;p13"/>
              <p:cNvSpPr/>
              <p:nvPr/>
            </p:nvSpPr>
            <p:spPr>
              <a:xfrm>
                <a:off x="3780820" y="2573480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5" y="451"/>
                    </a:moveTo>
                    <a:cubicBezTo>
                      <a:pt x="1235" y="451"/>
                      <a:pt x="1368" y="484"/>
                      <a:pt x="1435" y="551"/>
                    </a:cubicBezTo>
                    <a:cubicBezTo>
                      <a:pt x="1535" y="651"/>
                      <a:pt x="1568" y="751"/>
                      <a:pt x="1602" y="884"/>
                    </a:cubicBezTo>
                    <a:cubicBezTo>
                      <a:pt x="1635" y="1018"/>
                      <a:pt x="1635" y="1151"/>
                      <a:pt x="1635" y="1285"/>
                    </a:cubicBezTo>
                    <a:lnTo>
                      <a:pt x="1635" y="3219"/>
                    </a:lnTo>
                    <a:cubicBezTo>
                      <a:pt x="1635" y="3353"/>
                      <a:pt x="1602" y="3486"/>
                      <a:pt x="1602" y="3620"/>
                    </a:cubicBezTo>
                    <a:cubicBezTo>
                      <a:pt x="1568" y="3753"/>
                      <a:pt x="1502" y="3853"/>
                      <a:pt x="1435" y="3920"/>
                    </a:cubicBezTo>
                    <a:cubicBezTo>
                      <a:pt x="1368" y="4020"/>
                      <a:pt x="1235" y="4053"/>
                      <a:pt x="1135" y="4053"/>
                    </a:cubicBezTo>
                    <a:cubicBezTo>
                      <a:pt x="1001" y="4053"/>
                      <a:pt x="901" y="4020"/>
                      <a:pt x="801" y="3920"/>
                    </a:cubicBezTo>
                    <a:cubicBezTo>
                      <a:pt x="735" y="3853"/>
                      <a:pt x="668" y="3753"/>
                      <a:pt x="668" y="3620"/>
                    </a:cubicBezTo>
                    <a:cubicBezTo>
                      <a:pt x="634" y="3486"/>
                      <a:pt x="601" y="3353"/>
                      <a:pt x="601" y="3219"/>
                    </a:cubicBezTo>
                    <a:lnTo>
                      <a:pt x="601" y="1285"/>
                    </a:lnTo>
                    <a:cubicBezTo>
                      <a:pt x="601" y="1151"/>
                      <a:pt x="634" y="1018"/>
                      <a:pt x="634" y="884"/>
                    </a:cubicBezTo>
                    <a:cubicBezTo>
                      <a:pt x="668" y="751"/>
                      <a:pt x="735" y="651"/>
                      <a:pt x="801" y="551"/>
                    </a:cubicBezTo>
                    <a:cubicBezTo>
                      <a:pt x="901" y="484"/>
                      <a:pt x="1001" y="451"/>
                      <a:pt x="1135" y="451"/>
                    </a:cubicBezTo>
                    <a:close/>
                    <a:moveTo>
                      <a:pt x="1135" y="0"/>
                    </a:moveTo>
                    <a:cubicBezTo>
                      <a:pt x="918" y="0"/>
                      <a:pt x="701" y="50"/>
                      <a:pt x="501" y="150"/>
                    </a:cubicBezTo>
                    <a:cubicBezTo>
                      <a:pt x="334" y="250"/>
                      <a:pt x="201" y="417"/>
                      <a:pt x="134" y="617"/>
                    </a:cubicBezTo>
                    <a:cubicBezTo>
                      <a:pt x="67" y="851"/>
                      <a:pt x="1" y="1084"/>
                      <a:pt x="34" y="1285"/>
                    </a:cubicBezTo>
                    <a:lnTo>
                      <a:pt x="34" y="3219"/>
                    </a:lnTo>
                    <a:cubicBezTo>
                      <a:pt x="34" y="3453"/>
                      <a:pt x="67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701" y="4487"/>
                      <a:pt x="901" y="4554"/>
                      <a:pt x="1135" y="4554"/>
                    </a:cubicBezTo>
                    <a:cubicBezTo>
                      <a:pt x="1335" y="4554"/>
                      <a:pt x="1568" y="4487"/>
                      <a:pt x="1769" y="4387"/>
                    </a:cubicBezTo>
                    <a:cubicBezTo>
                      <a:pt x="1935" y="4253"/>
                      <a:pt x="2035" y="4087"/>
                      <a:pt x="2102" y="3920"/>
                    </a:cubicBezTo>
                    <a:cubicBezTo>
                      <a:pt x="2202" y="3686"/>
                      <a:pt x="2236" y="3453"/>
                      <a:pt x="2236" y="3219"/>
                    </a:cubicBezTo>
                    <a:lnTo>
                      <a:pt x="2236" y="1285"/>
                    </a:lnTo>
                    <a:cubicBezTo>
                      <a:pt x="2236" y="1084"/>
                      <a:pt x="2202" y="851"/>
                      <a:pt x="2102" y="617"/>
                    </a:cubicBezTo>
                    <a:cubicBezTo>
                      <a:pt x="2035" y="417"/>
                      <a:pt x="1902" y="284"/>
                      <a:pt x="1769" y="150"/>
                    </a:cubicBezTo>
                    <a:cubicBezTo>
                      <a:pt x="1568" y="50"/>
                      <a:pt x="1352" y="0"/>
                      <a:pt x="113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79" name="Google Shape;879;p13"/>
              <p:cNvSpPr/>
              <p:nvPr/>
            </p:nvSpPr>
            <p:spPr>
              <a:xfrm>
                <a:off x="3821587" y="2823067"/>
                <a:ext cx="27424" cy="47457"/>
              </a:xfrm>
              <a:custGeom>
                <a:rect b="b" l="l" r="r" t="t"/>
                <a:pathLst>
                  <a:path extrusionOk="0" h="2369" w="1369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68" y="234"/>
                      <a:pt x="568" y="300"/>
                      <a:pt x="467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0" y="501"/>
                    </a:lnTo>
                    <a:lnTo>
                      <a:pt x="0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cubicBezTo>
                      <a:pt x="701" y="801"/>
                      <a:pt x="734" y="801"/>
                      <a:pt x="768" y="767"/>
                    </a:cubicBezTo>
                    <a:lnTo>
                      <a:pt x="768" y="1902"/>
                    </a:lnTo>
                    <a:cubicBezTo>
                      <a:pt x="968" y="2068"/>
                      <a:pt x="1168" y="2202"/>
                      <a:pt x="1368" y="2369"/>
                    </a:cubicBez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0" name="Google Shape;880;p13"/>
              <p:cNvSpPr/>
              <p:nvPr/>
            </p:nvSpPr>
            <p:spPr>
              <a:xfrm>
                <a:off x="3804880" y="2197586"/>
                <a:ext cx="44132" cy="91569"/>
              </a:xfrm>
              <a:custGeom>
                <a:rect b="b" l="l" r="r" t="t"/>
                <a:pathLst>
                  <a:path extrusionOk="0" h="4571" w="2203">
                    <a:moveTo>
                      <a:pt x="1101" y="476"/>
                    </a:moveTo>
                    <a:cubicBezTo>
                      <a:pt x="1218" y="476"/>
                      <a:pt x="1335" y="518"/>
                      <a:pt x="1435" y="601"/>
                    </a:cubicBezTo>
                    <a:cubicBezTo>
                      <a:pt x="1502" y="668"/>
                      <a:pt x="1568" y="768"/>
                      <a:pt x="1568" y="901"/>
                    </a:cubicBezTo>
                    <a:cubicBezTo>
                      <a:pt x="1602" y="1035"/>
                      <a:pt x="1602" y="1168"/>
                      <a:pt x="1602" y="1302"/>
                    </a:cubicBezTo>
                    <a:lnTo>
                      <a:pt x="1602" y="3236"/>
                    </a:lnTo>
                    <a:cubicBezTo>
                      <a:pt x="1602" y="3370"/>
                      <a:pt x="1602" y="3503"/>
                      <a:pt x="1568" y="3637"/>
                    </a:cubicBezTo>
                    <a:cubicBezTo>
                      <a:pt x="1535" y="3770"/>
                      <a:pt x="1502" y="3870"/>
                      <a:pt x="1435" y="3970"/>
                    </a:cubicBezTo>
                    <a:cubicBezTo>
                      <a:pt x="1335" y="4037"/>
                      <a:pt x="1235" y="4070"/>
                      <a:pt x="1101" y="4070"/>
                    </a:cubicBezTo>
                    <a:cubicBezTo>
                      <a:pt x="1001" y="4070"/>
                      <a:pt x="868" y="4037"/>
                      <a:pt x="801" y="3970"/>
                    </a:cubicBezTo>
                    <a:cubicBezTo>
                      <a:pt x="701" y="3870"/>
                      <a:pt x="668" y="3770"/>
                      <a:pt x="634" y="3637"/>
                    </a:cubicBezTo>
                    <a:cubicBezTo>
                      <a:pt x="601" y="3503"/>
                      <a:pt x="601" y="3370"/>
                      <a:pt x="601" y="3236"/>
                    </a:cubicBezTo>
                    <a:lnTo>
                      <a:pt x="601" y="1302"/>
                    </a:lnTo>
                    <a:cubicBezTo>
                      <a:pt x="601" y="1168"/>
                      <a:pt x="601" y="1035"/>
                      <a:pt x="634" y="901"/>
                    </a:cubicBezTo>
                    <a:cubicBezTo>
                      <a:pt x="634" y="768"/>
                      <a:pt x="701" y="668"/>
                      <a:pt x="768" y="601"/>
                    </a:cubicBezTo>
                    <a:cubicBezTo>
                      <a:pt x="868" y="518"/>
                      <a:pt x="985" y="476"/>
                      <a:pt x="1101" y="476"/>
                    </a:cubicBezTo>
                    <a:close/>
                    <a:moveTo>
                      <a:pt x="1101" y="1"/>
                    </a:moveTo>
                    <a:cubicBezTo>
                      <a:pt x="868" y="1"/>
                      <a:pt x="668" y="34"/>
                      <a:pt x="468" y="168"/>
                    </a:cubicBezTo>
                    <a:cubicBezTo>
                      <a:pt x="301" y="268"/>
                      <a:pt x="167" y="434"/>
                      <a:pt x="101" y="635"/>
                    </a:cubicBezTo>
                    <a:cubicBezTo>
                      <a:pt x="34" y="835"/>
                      <a:pt x="1" y="1068"/>
                      <a:pt x="1" y="1302"/>
                    </a:cubicBezTo>
                    <a:lnTo>
                      <a:pt x="1" y="3236"/>
                    </a:lnTo>
                    <a:cubicBezTo>
                      <a:pt x="1" y="3470"/>
                      <a:pt x="34" y="3703"/>
                      <a:pt x="101" y="3904"/>
                    </a:cubicBezTo>
                    <a:cubicBezTo>
                      <a:pt x="201" y="4104"/>
                      <a:pt x="301" y="4271"/>
                      <a:pt x="468" y="4371"/>
                    </a:cubicBezTo>
                    <a:cubicBezTo>
                      <a:pt x="668" y="4504"/>
                      <a:pt x="868" y="4571"/>
                      <a:pt x="1101" y="4571"/>
                    </a:cubicBezTo>
                    <a:cubicBezTo>
                      <a:pt x="1335" y="4571"/>
                      <a:pt x="1535" y="4504"/>
                      <a:pt x="1735" y="4371"/>
                    </a:cubicBezTo>
                    <a:cubicBezTo>
                      <a:pt x="1902" y="4271"/>
                      <a:pt x="2002" y="4104"/>
                      <a:pt x="2102" y="3904"/>
                    </a:cubicBezTo>
                    <a:cubicBezTo>
                      <a:pt x="2169" y="3703"/>
                      <a:pt x="2202" y="3470"/>
                      <a:pt x="2202" y="3236"/>
                    </a:cubicBezTo>
                    <a:lnTo>
                      <a:pt x="2202" y="1302"/>
                    </a:lnTo>
                    <a:cubicBezTo>
                      <a:pt x="2202" y="1068"/>
                      <a:pt x="2169" y="835"/>
                      <a:pt x="2102" y="635"/>
                    </a:cubicBezTo>
                    <a:cubicBezTo>
                      <a:pt x="2035" y="434"/>
                      <a:pt x="1902" y="268"/>
                      <a:pt x="1735" y="168"/>
                    </a:cubicBezTo>
                    <a:cubicBezTo>
                      <a:pt x="1535" y="34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1" name="Google Shape;881;p13"/>
              <p:cNvSpPr/>
              <p:nvPr/>
            </p:nvSpPr>
            <p:spPr>
              <a:xfrm>
                <a:off x="3812893" y="244801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5" y="476"/>
                    </a:moveTo>
                    <a:cubicBezTo>
                      <a:pt x="1252" y="476"/>
                      <a:pt x="1368" y="509"/>
                      <a:pt x="1469" y="576"/>
                    </a:cubicBezTo>
                    <a:cubicBezTo>
                      <a:pt x="1535" y="676"/>
                      <a:pt x="1569" y="776"/>
                      <a:pt x="1602" y="909"/>
                    </a:cubicBezTo>
                    <a:cubicBezTo>
                      <a:pt x="1635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35" y="3511"/>
                      <a:pt x="1602" y="3645"/>
                    </a:cubicBezTo>
                    <a:cubicBezTo>
                      <a:pt x="1569" y="3745"/>
                      <a:pt x="1535" y="3845"/>
                      <a:pt x="1435" y="3945"/>
                    </a:cubicBezTo>
                    <a:cubicBezTo>
                      <a:pt x="1368" y="4045"/>
                      <a:pt x="1235" y="4078"/>
                      <a:pt x="1135" y="4078"/>
                    </a:cubicBezTo>
                    <a:cubicBezTo>
                      <a:pt x="1002" y="4078"/>
                      <a:pt x="901" y="4045"/>
                      <a:pt x="801" y="3945"/>
                    </a:cubicBezTo>
                    <a:cubicBezTo>
                      <a:pt x="735" y="3878"/>
                      <a:pt x="668" y="3745"/>
                      <a:pt x="668" y="3645"/>
                    </a:cubicBezTo>
                    <a:cubicBezTo>
                      <a:pt x="635" y="3511"/>
                      <a:pt x="601" y="3378"/>
                      <a:pt x="635" y="3244"/>
                    </a:cubicBezTo>
                    <a:lnTo>
                      <a:pt x="635" y="1310"/>
                    </a:lnTo>
                    <a:cubicBezTo>
                      <a:pt x="601" y="1176"/>
                      <a:pt x="635" y="1043"/>
                      <a:pt x="668" y="909"/>
                    </a:cubicBezTo>
                    <a:cubicBezTo>
                      <a:pt x="668" y="776"/>
                      <a:pt x="735" y="676"/>
                      <a:pt x="801" y="576"/>
                    </a:cubicBezTo>
                    <a:cubicBezTo>
                      <a:pt x="901" y="509"/>
                      <a:pt x="1018" y="476"/>
                      <a:pt x="1135" y="476"/>
                    </a:cubicBezTo>
                    <a:close/>
                    <a:moveTo>
                      <a:pt x="1018" y="0"/>
                    </a:moveTo>
                    <a:cubicBezTo>
                      <a:pt x="833" y="0"/>
                      <a:pt x="667" y="65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68" y="843"/>
                      <a:pt x="1" y="1076"/>
                      <a:pt x="34" y="1310"/>
                    </a:cubicBezTo>
                    <a:lnTo>
                      <a:pt x="34" y="3244"/>
                    </a:lnTo>
                    <a:cubicBezTo>
                      <a:pt x="1" y="3478"/>
                      <a:pt x="68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67" y="4489"/>
                      <a:pt x="833" y="4554"/>
                      <a:pt x="1018" y="4554"/>
                    </a:cubicBezTo>
                    <a:cubicBezTo>
                      <a:pt x="1056" y="4554"/>
                      <a:pt x="1095" y="4551"/>
                      <a:pt x="1135" y="4545"/>
                    </a:cubicBezTo>
                    <a:cubicBezTo>
                      <a:pt x="1169" y="4551"/>
                      <a:pt x="1205" y="4554"/>
                      <a:pt x="1240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2" y="4279"/>
                      <a:pt x="2036" y="4112"/>
                      <a:pt x="2102" y="3912"/>
                    </a:cubicBezTo>
                    <a:cubicBezTo>
                      <a:pt x="2202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202" y="843"/>
                      <a:pt x="2102" y="643"/>
                    </a:cubicBezTo>
                    <a:cubicBezTo>
                      <a:pt x="2036" y="442"/>
                      <a:pt x="1936" y="276"/>
                      <a:pt x="1769" y="176"/>
                    </a:cubicBezTo>
                    <a:cubicBezTo>
                      <a:pt x="1603" y="65"/>
                      <a:pt x="1414" y="0"/>
                      <a:pt x="1241" y="0"/>
                    </a:cubicBezTo>
                    <a:cubicBezTo>
                      <a:pt x="1205" y="0"/>
                      <a:pt x="1169" y="3"/>
                      <a:pt x="1135" y="9"/>
                    </a:cubicBezTo>
                    <a:cubicBezTo>
                      <a:pt x="1095" y="3"/>
                      <a:pt x="1056" y="0"/>
                      <a:pt x="10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2" name="Google Shape;882;p13"/>
              <p:cNvSpPr/>
              <p:nvPr/>
            </p:nvSpPr>
            <p:spPr>
              <a:xfrm>
                <a:off x="4902790" y="2072302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81" y="472"/>
                    </a:moveTo>
                    <a:cubicBezTo>
                      <a:pt x="1264" y="472"/>
                      <a:pt x="1351" y="509"/>
                      <a:pt x="1401" y="584"/>
                    </a:cubicBezTo>
                    <a:cubicBezTo>
                      <a:pt x="1501" y="684"/>
                      <a:pt x="1535" y="784"/>
                      <a:pt x="1568" y="884"/>
                    </a:cubicBezTo>
                    <a:cubicBezTo>
                      <a:pt x="1601" y="1018"/>
                      <a:pt x="1601" y="1151"/>
                      <a:pt x="1601" y="1318"/>
                    </a:cubicBezTo>
                    <a:lnTo>
                      <a:pt x="1601" y="3253"/>
                    </a:lnTo>
                    <a:cubicBezTo>
                      <a:pt x="1601" y="3386"/>
                      <a:pt x="1568" y="3520"/>
                      <a:pt x="1568" y="3653"/>
                    </a:cubicBezTo>
                    <a:cubicBezTo>
                      <a:pt x="1535" y="3753"/>
                      <a:pt x="1468" y="3853"/>
                      <a:pt x="1401" y="3953"/>
                    </a:cubicBezTo>
                    <a:cubicBezTo>
                      <a:pt x="1347" y="4008"/>
                      <a:pt x="1248" y="4062"/>
                      <a:pt x="1159" y="4062"/>
                    </a:cubicBezTo>
                    <a:cubicBezTo>
                      <a:pt x="1139" y="4062"/>
                      <a:pt x="1119" y="4059"/>
                      <a:pt x="1101" y="4053"/>
                    </a:cubicBezTo>
                    <a:cubicBezTo>
                      <a:pt x="1077" y="4059"/>
                      <a:pt x="1053" y="4062"/>
                      <a:pt x="1031" y="4062"/>
                    </a:cubicBezTo>
                    <a:cubicBezTo>
                      <a:pt x="931" y="4062"/>
                      <a:pt x="849" y="4008"/>
                      <a:pt x="768" y="3953"/>
                    </a:cubicBezTo>
                    <a:cubicBezTo>
                      <a:pt x="701" y="3853"/>
                      <a:pt x="634" y="3753"/>
                      <a:pt x="601" y="3653"/>
                    </a:cubicBezTo>
                    <a:cubicBezTo>
                      <a:pt x="601" y="3520"/>
                      <a:pt x="567" y="3386"/>
                      <a:pt x="567" y="3253"/>
                    </a:cubicBezTo>
                    <a:lnTo>
                      <a:pt x="567" y="1318"/>
                    </a:lnTo>
                    <a:cubicBezTo>
                      <a:pt x="567" y="1151"/>
                      <a:pt x="601" y="1018"/>
                      <a:pt x="601" y="884"/>
                    </a:cubicBezTo>
                    <a:cubicBezTo>
                      <a:pt x="634" y="784"/>
                      <a:pt x="701" y="684"/>
                      <a:pt x="768" y="584"/>
                    </a:cubicBezTo>
                    <a:cubicBezTo>
                      <a:pt x="849" y="530"/>
                      <a:pt x="931" y="475"/>
                      <a:pt x="1031" y="475"/>
                    </a:cubicBezTo>
                    <a:cubicBezTo>
                      <a:pt x="1053" y="475"/>
                      <a:pt x="1077" y="478"/>
                      <a:pt x="1101" y="484"/>
                    </a:cubicBezTo>
                    <a:cubicBezTo>
                      <a:pt x="1126" y="476"/>
                      <a:pt x="1153" y="472"/>
                      <a:pt x="1181" y="472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0"/>
                      <a:pt x="467" y="150"/>
                    </a:cubicBezTo>
                    <a:cubicBezTo>
                      <a:pt x="301" y="284"/>
                      <a:pt x="167" y="451"/>
                      <a:pt x="100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53"/>
                    </a:lnTo>
                    <a:cubicBezTo>
                      <a:pt x="0" y="3453"/>
                      <a:pt x="34" y="3686"/>
                      <a:pt x="100" y="3920"/>
                    </a:cubicBezTo>
                    <a:cubicBezTo>
                      <a:pt x="167" y="4087"/>
                      <a:pt x="301" y="4253"/>
                      <a:pt x="467" y="4387"/>
                    </a:cubicBezTo>
                    <a:cubicBezTo>
                      <a:pt x="634" y="4487"/>
                      <a:pt x="868" y="4554"/>
                      <a:pt x="1101" y="4554"/>
                    </a:cubicBezTo>
                    <a:cubicBezTo>
                      <a:pt x="1301" y="4554"/>
                      <a:pt x="1535" y="4520"/>
                      <a:pt x="1702" y="4387"/>
                    </a:cubicBezTo>
                    <a:cubicBezTo>
                      <a:pt x="1868" y="4253"/>
                      <a:pt x="2002" y="4120"/>
                      <a:pt x="2068" y="3920"/>
                    </a:cubicBezTo>
                    <a:cubicBezTo>
                      <a:pt x="2169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068" y="617"/>
                    </a:cubicBezTo>
                    <a:cubicBezTo>
                      <a:pt x="2002" y="451"/>
                      <a:pt x="1868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3" name="Google Shape;883;p13"/>
              <p:cNvSpPr/>
              <p:nvPr/>
            </p:nvSpPr>
            <p:spPr>
              <a:xfrm>
                <a:off x="3823590" y="2073304"/>
                <a:ext cx="27424" cy="88884"/>
              </a:xfrm>
              <a:custGeom>
                <a:rect b="b" l="l" r="r" t="t"/>
                <a:pathLst>
                  <a:path extrusionOk="0" h="4437" w="1369">
                    <a:moveTo>
                      <a:pt x="935" y="0"/>
                    </a:moveTo>
                    <a:cubicBezTo>
                      <a:pt x="868" y="67"/>
                      <a:pt x="801" y="134"/>
                      <a:pt x="734" y="167"/>
                    </a:cubicBezTo>
                    <a:cubicBezTo>
                      <a:pt x="634" y="234"/>
                      <a:pt x="568" y="267"/>
                      <a:pt x="468" y="334"/>
                    </a:cubicBezTo>
                    <a:cubicBezTo>
                      <a:pt x="401" y="367"/>
                      <a:pt x="301" y="367"/>
                      <a:pt x="201" y="401"/>
                    </a:cubicBezTo>
                    <a:lnTo>
                      <a:pt x="1" y="467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34"/>
                    </a:lnTo>
                    <a:lnTo>
                      <a:pt x="668" y="801"/>
                    </a:lnTo>
                    <a:lnTo>
                      <a:pt x="768" y="768"/>
                    </a:lnTo>
                    <a:lnTo>
                      <a:pt x="768" y="4437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4" name="Google Shape;884;p13"/>
              <p:cNvSpPr/>
              <p:nvPr/>
            </p:nvSpPr>
            <p:spPr>
              <a:xfrm>
                <a:off x="3984633" y="244801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1" y="476"/>
                    </a:moveTo>
                    <a:cubicBezTo>
                      <a:pt x="1235" y="476"/>
                      <a:pt x="1335" y="509"/>
                      <a:pt x="1435" y="576"/>
                    </a:cubicBezTo>
                    <a:cubicBezTo>
                      <a:pt x="1502" y="676"/>
                      <a:pt x="1568" y="776"/>
                      <a:pt x="1568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568" y="3645"/>
                    </a:cubicBezTo>
                    <a:cubicBezTo>
                      <a:pt x="1568" y="3745"/>
                      <a:pt x="1502" y="3845"/>
                      <a:pt x="1435" y="3945"/>
                    </a:cubicBezTo>
                    <a:cubicBezTo>
                      <a:pt x="1335" y="4028"/>
                      <a:pt x="1218" y="4070"/>
                      <a:pt x="1106" y="4070"/>
                    </a:cubicBezTo>
                    <a:cubicBezTo>
                      <a:pt x="993" y="4070"/>
                      <a:pt x="885" y="4028"/>
                      <a:pt x="801" y="3945"/>
                    </a:cubicBezTo>
                    <a:cubicBezTo>
                      <a:pt x="701" y="3845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68" y="509"/>
                      <a:pt x="1001" y="476"/>
                      <a:pt x="1101" y="476"/>
                    </a:cubicBezTo>
                    <a:close/>
                    <a:moveTo>
                      <a:pt x="1106" y="0"/>
                    </a:moveTo>
                    <a:cubicBezTo>
                      <a:pt x="893" y="0"/>
                      <a:pt x="684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39" y="4489"/>
                      <a:pt x="823" y="4554"/>
                      <a:pt x="996" y="4554"/>
                    </a:cubicBezTo>
                    <a:cubicBezTo>
                      <a:pt x="1032" y="4554"/>
                      <a:pt x="1067" y="4551"/>
                      <a:pt x="1101" y="4545"/>
                    </a:cubicBezTo>
                    <a:cubicBezTo>
                      <a:pt x="1141" y="4551"/>
                      <a:pt x="1182" y="4554"/>
                      <a:pt x="1221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36" y="3478"/>
                      <a:pt x="2202" y="3244"/>
                    </a:cubicBezTo>
                    <a:lnTo>
                      <a:pt x="2202" y="1310"/>
                    </a:lnTo>
                    <a:cubicBezTo>
                      <a:pt x="2236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5" name="Google Shape;885;p13"/>
              <p:cNvSpPr/>
              <p:nvPr/>
            </p:nvSpPr>
            <p:spPr>
              <a:xfrm>
                <a:off x="4559991" y="2448015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1" y="476"/>
                    </a:moveTo>
                    <a:cubicBezTo>
                      <a:pt x="1201" y="476"/>
                      <a:pt x="1334" y="509"/>
                      <a:pt x="1401" y="576"/>
                    </a:cubicBezTo>
                    <a:cubicBezTo>
                      <a:pt x="1501" y="676"/>
                      <a:pt x="1535" y="776"/>
                      <a:pt x="1568" y="909"/>
                    </a:cubicBezTo>
                    <a:cubicBezTo>
                      <a:pt x="1601" y="1043"/>
                      <a:pt x="1601" y="1176"/>
                      <a:pt x="1601" y="1310"/>
                    </a:cubicBezTo>
                    <a:lnTo>
                      <a:pt x="1601" y="3244"/>
                    </a:lnTo>
                    <a:cubicBezTo>
                      <a:pt x="1601" y="3378"/>
                      <a:pt x="1568" y="3511"/>
                      <a:pt x="1568" y="3645"/>
                    </a:cubicBezTo>
                    <a:cubicBezTo>
                      <a:pt x="1535" y="3745"/>
                      <a:pt x="1501" y="3845"/>
                      <a:pt x="1401" y="3945"/>
                    </a:cubicBezTo>
                    <a:cubicBezTo>
                      <a:pt x="1318" y="4028"/>
                      <a:pt x="1209" y="4070"/>
                      <a:pt x="1097" y="4070"/>
                    </a:cubicBezTo>
                    <a:cubicBezTo>
                      <a:pt x="984" y="4070"/>
                      <a:pt x="867" y="4028"/>
                      <a:pt x="767" y="3945"/>
                    </a:cubicBezTo>
                    <a:cubicBezTo>
                      <a:pt x="701" y="3845"/>
                      <a:pt x="634" y="3745"/>
                      <a:pt x="601" y="3645"/>
                    </a:cubicBezTo>
                    <a:cubicBezTo>
                      <a:pt x="601" y="3511"/>
                      <a:pt x="567" y="3378"/>
                      <a:pt x="567" y="3244"/>
                    </a:cubicBezTo>
                    <a:lnTo>
                      <a:pt x="567" y="1310"/>
                    </a:lnTo>
                    <a:cubicBezTo>
                      <a:pt x="567" y="1176"/>
                      <a:pt x="601" y="1043"/>
                      <a:pt x="634" y="909"/>
                    </a:cubicBezTo>
                    <a:cubicBezTo>
                      <a:pt x="634" y="776"/>
                      <a:pt x="701" y="676"/>
                      <a:pt x="767" y="576"/>
                    </a:cubicBezTo>
                    <a:cubicBezTo>
                      <a:pt x="834" y="509"/>
                      <a:pt x="967" y="476"/>
                      <a:pt x="1101" y="476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9"/>
                      <a:pt x="467" y="176"/>
                    </a:cubicBezTo>
                    <a:cubicBezTo>
                      <a:pt x="300" y="276"/>
                      <a:pt x="167" y="442"/>
                      <a:pt x="100" y="643"/>
                    </a:cubicBezTo>
                    <a:cubicBezTo>
                      <a:pt x="33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3" y="3711"/>
                      <a:pt x="100" y="3912"/>
                    </a:cubicBezTo>
                    <a:cubicBezTo>
                      <a:pt x="167" y="4112"/>
                      <a:pt x="300" y="4279"/>
                      <a:pt x="467" y="4379"/>
                    </a:cubicBezTo>
                    <a:cubicBezTo>
                      <a:pt x="605" y="4489"/>
                      <a:pt x="789" y="4554"/>
                      <a:pt x="981" y="4554"/>
                    </a:cubicBezTo>
                    <a:cubicBezTo>
                      <a:pt x="1021" y="4554"/>
                      <a:pt x="1061" y="4551"/>
                      <a:pt x="1101" y="4545"/>
                    </a:cubicBezTo>
                    <a:cubicBezTo>
                      <a:pt x="1135" y="4551"/>
                      <a:pt x="1171" y="4554"/>
                      <a:pt x="1206" y="4554"/>
                    </a:cubicBezTo>
                    <a:cubicBezTo>
                      <a:pt x="1379" y="4554"/>
                      <a:pt x="1563" y="4489"/>
                      <a:pt x="1701" y="4379"/>
                    </a:cubicBezTo>
                    <a:cubicBezTo>
                      <a:pt x="1868" y="4279"/>
                      <a:pt x="2002" y="4112"/>
                      <a:pt x="2068" y="3912"/>
                    </a:cubicBezTo>
                    <a:cubicBezTo>
                      <a:pt x="2168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8" y="843"/>
                      <a:pt x="2068" y="643"/>
                    </a:cubicBezTo>
                    <a:cubicBezTo>
                      <a:pt x="2002" y="442"/>
                      <a:pt x="1868" y="276"/>
                      <a:pt x="1735" y="176"/>
                    </a:cubicBezTo>
                    <a:cubicBezTo>
                      <a:pt x="1535" y="59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6" name="Google Shape;886;p13"/>
              <p:cNvSpPr/>
              <p:nvPr/>
            </p:nvSpPr>
            <p:spPr>
              <a:xfrm>
                <a:off x="4181754" y="2573800"/>
                <a:ext cx="27424" cy="90246"/>
              </a:xfrm>
              <a:custGeom>
                <a:rect b="b" l="l" r="r" t="t"/>
                <a:pathLst>
                  <a:path extrusionOk="0" h="4505" w="1369">
                    <a:moveTo>
                      <a:pt x="902" y="1"/>
                    </a:moveTo>
                    <a:cubicBezTo>
                      <a:pt x="868" y="101"/>
                      <a:pt x="802" y="168"/>
                      <a:pt x="701" y="201"/>
                    </a:cubicBezTo>
                    <a:cubicBezTo>
                      <a:pt x="635" y="268"/>
                      <a:pt x="535" y="301"/>
                      <a:pt x="468" y="335"/>
                    </a:cubicBezTo>
                    <a:cubicBezTo>
                      <a:pt x="368" y="368"/>
                      <a:pt x="301" y="401"/>
                      <a:pt x="201" y="435"/>
                    </a:cubicBezTo>
                    <a:lnTo>
                      <a:pt x="1" y="501"/>
                    </a:lnTo>
                    <a:lnTo>
                      <a:pt x="1" y="935"/>
                    </a:lnTo>
                    <a:lnTo>
                      <a:pt x="101" y="935"/>
                    </a:lnTo>
                    <a:lnTo>
                      <a:pt x="368" y="902"/>
                    </a:lnTo>
                    <a:lnTo>
                      <a:pt x="635" y="835"/>
                    </a:lnTo>
                    <a:cubicBezTo>
                      <a:pt x="701" y="835"/>
                      <a:pt x="735" y="835"/>
                      <a:pt x="768" y="802"/>
                    </a:cubicBezTo>
                    <a:lnTo>
                      <a:pt x="768" y="4504"/>
                    </a:lnTo>
                    <a:lnTo>
                      <a:pt x="1369" y="4471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7" name="Google Shape;887;p13"/>
              <p:cNvSpPr/>
              <p:nvPr/>
            </p:nvSpPr>
            <p:spPr>
              <a:xfrm>
                <a:off x="4221860" y="2197426"/>
                <a:ext cx="44112" cy="91729"/>
              </a:xfrm>
              <a:custGeom>
                <a:rect b="b" l="l" r="r" t="t"/>
                <a:pathLst>
                  <a:path extrusionOk="0" h="4579" w="2202">
                    <a:moveTo>
                      <a:pt x="1101" y="476"/>
                    </a:moveTo>
                    <a:cubicBezTo>
                      <a:pt x="1235" y="476"/>
                      <a:pt x="1335" y="509"/>
                      <a:pt x="1435" y="609"/>
                    </a:cubicBezTo>
                    <a:cubicBezTo>
                      <a:pt x="1501" y="676"/>
                      <a:pt x="1568" y="776"/>
                      <a:pt x="1568" y="909"/>
                    </a:cubicBezTo>
                    <a:cubicBezTo>
                      <a:pt x="1602" y="1043"/>
                      <a:pt x="1602" y="1176"/>
                      <a:pt x="1602" y="1310"/>
                    </a:cubicBezTo>
                    <a:lnTo>
                      <a:pt x="1602" y="3278"/>
                    </a:lnTo>
                    <a:cubicBezTo>
                      <a:pt x="1602" y="3378"/>
                      <a:pt x="1602" y="3511"/>
                      <a:pt x="1568" y="3645"/>
                    </a:cubicBezTo>
                    <a:cubicBezTo>
                      <a:pt x="1535" y="3778"/>
                      <a:pt x="1501" y="3878"/>
                      <a:pt x="1401" y="3978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968" y="4078"/>
                      <a:pt x="868" y="4045"/>
                      <a:pt x="801" y="3978"/>
                    </a:cubicBezTo>
                    <a:cubicBezTo>
                      <a:pt x="701" y="3878"/>
                      <a:pt x="668" y="3778"/>
                      <a:pt x="634" y="3645"/>
                    </a:cubicBezTo>
                    <a:cubicBezTo>
                      <a:pt x="601" y="3511"/>
                      <a:pt x="601" y="3378"/>
                      <a:pt x="601" y="3278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34" y="776"/>
                      <a:pt x="701" y="676"/>
                      <a:pt x="768" y="609"/>
                    </a:cubicBezTo>
                    <a:cubicBezTo>
                      <a:pt x="868" y="509"/>
                      <a:pt x="968" y="476"/>
                      <a:pt x="1101" y="476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8" y="59"/>
                      <a:pt x="467" y="176"/>
                    </a:cubicBezTo>
                    <a:cubicBezTo>
                      <a:pt x="301" y="276"/>
                      <a:pt x="167" y="442"/>
                      <a:pt x="100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00" y="3912"/>
                    </a:cubicBezTo>
                    <a:cubicBezTo>
                      <a:pt x="201" y="4112"/>
                      <a:pt x="301" y="4279"/>
                      <a:pt x="467" y="4379"/>
                    </a:cubicBezTo>
                    <a:cubicBezTo>
                      <a:pt x="668" y="4512"/>
                      <a:pt x="868" y="4579"/>
                      <a:pt x="1101" y="4579"/>
                    </a:cubicBezTo>
                    <a:cubicBezTo>
                      <a:pt x="1335" y="4579"/>
                      <a:pt x="1535" y="4512"/>
                      <a:pt x="1735" y="4379"/>
                    </a:cubicBezTo>
                    <a:cubicBezTo>
                      <a:pt x="1902" y="4279"/>
                      <a:pt x="2002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8" name="Google Shape;888;p13"/>
              <p:cNvSpPr/>
              <p:nvPr/>
            </p:nvSpPr>
            <p:spPr>
              <a:xfrm>
                <a:off x="4199804" y="2072302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96" y="472"/>
                    </a:moveTo>
                    <a:cubicBezTo>
                      <a:pt x="1285" y="472"/>
                      <a:pt x="1360" y="509"/>
                      <a:pt x="1435" y="584"/>
                    </a:cubicBezTo>
                    <a:cubicBezTo>
                      <a:pt x="1502" y="684"/>
                      <a:pt x="1568" y="784"/>
                      <a:pt x="1568" y="884"/>
                    </a:cubicBezTo>
                    <a:cubicBezTo>
                      <a:pt x="1602" y="1018"/>
                      <a:pt x="1635" y="1151"/>
                      <a:pt x="1635" y="1318"/>
                    </a:cubicBezTo>
                    <a:lnTo>
                      <a:pt x="1635" y="3253"/>
                    </a:lnTo>
                    <a:cubicBezTo>
                      <a:pt x="1635" y="3386"/>
                      <a:pt x="1602" y="3520"/>
                      <a:pt x="1568" y="3653"/>
                    </a:cubicBezTo>
                    <a:cubicBezTo>
                      <a:pt x="1568" y="3753"/>
                      <a:pt x="1502" y="3853"/>
                      <a:pt x="1435" y="3953"/>
                    </a:cubicBezTo>
                    <a:cubicBezTo>
                      <a:pt x="1353" y="4008"/>
                      <a:pt x="1272" y="4062"/>
                      <a:pt x="1172" y="4062"/>
                    </a:cubicBezTo>
                    <a:cubicBezTo>
                      <a:pt x="1149" y="4062"/>
                      <a:pt x="1126" y="4059"/>
                      <a:pt x="1101" y="4053"/>
                    </a:cubicBezTo>
                    <a:cubicBezTo>
                      <a:pt x="1083" y="4059"/>
                      <a:pt x="1064" y="4062"/>
                      <a:pt x="1044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01" y="3853"/>
                      <a:pt x="668" y="3753"/>
                      <a:pt x="634" y="3653"/>
                    </a:cubicBezTo>
                    <a:cubicBezTo>
                      <a:pt x="601" y="3520"/>
                      <a:pt x="601" y="3386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68" y="784"/>
                      <a:pt x="701" y="684"/>
                      <a:pt x="801" y="584"/>
                    </a:cubicBezTo>
                    <a:cubicBezTo>
                      <a:pt x="856" y="530"/>
                      <a:pt x="955" y="475"/>
                      <a:pt x="1044" y="475"/>
                    </a:cubicBezTo>
                    <a:cubicBezTo>
                      <a:pt x="1064" y="475"/>
                      <a:pt x="1083" y="478"/>
                      <a:pt x="1101" y="484"/>
                    </a:cubicBezTo>
                    <a:cubicBezTo>
                      <a:pt x="1135" y="476"/>
                      <a:pt x="1166" y="472"/>
                      <a:pt x="1196" y="472"/>
                    </a:cubicBezTo>
                    <a:close/>
                    <a:moveTo>
                      <a:pt x="1106" y="0"/>
                    </a:moveTo>
                    <a:cubicBezTo>
                      <a:pt x="893" y="0"/>
                      <a:pt x="684" y="50"/>
                      <a:pt x="501" y="150"/>
                    </a:cubicBezTo>
                    <a:cubicBezTo>
                      <a:pt x="334" y="284"/>
                      <a:pt x="201" y="451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53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68" y="4487"/>
                      <a:pt x="901" y="4554"/>
                      <a:pt x="1101" y="4554"/>
                    </a:cubicBezTo>
                    <a:cubicBezTo>
                      <a:pt x="1335" y="4554"/>
                      <a:pt x="1535" y="4520"/>
                      <a:pt x="1735" y="4387"/>
                    </a:cubicBezTo>
                    <a:cubicBezTo>
                      <a:pt x="1902" y="4253"/>
                      <a:pt x="2035" y="4120"/>
                      <a:pt x="2102" y="3920"/>
                    </a:cubicBezTo>
                    <a:cubicBezTo>
                      <a:pt x="2169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35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89" name="Google Shape;889;p13"/>
              <p:cNvSpPr/>
              <p:nvPr/>
            </p:nvSpPr>
            <p:spPr>
              <a:xfrm>
                <a:off x="3969268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0" y="451"/>
                    </a:moveTo>
                    <a:cubicBezTo>
                      <a:pt x="1243" y="451"/>
                      <a:pt x="1351" y="492"/>
                      <a:pt x="1435" y="576"/>
                    </a:cubicBezTo>
                    <a:cubicBezTo>
                      <a:pt x="1535" y="676"/>
                      <a:pt x="1568" y="776"/>
                      <a:pt x="1602" y="876"/>
                    </a:cubicBezTo>
                    <a:cubicBezTo>
                      <a:pt x="1635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602" y="3645"/>
                    </a:cubicBezTo>
                    <a:cubicBezTo>
                      <a:pt x="1568" y="3745"/>
                      <a:pt x="1535" y="3845"/>
                      <a:pt x="1435" y="3945"/>
                    </a:cubicBezTo>
                    <a:cubicBezTo>
                      <a:pt x="1351" y="4028"/>
                      <a:pt x="1243" y="4070"/>
                      <a:pt x="1130" y="4070"/>
                    </a:cubicBezTo>
                    <a:cubicBezTo>
                      <a:pt x="1018" y="4070"/>
                      <a:pt x="901" y="4028"/>
                      <a:pt x="801" y="3945"/>
                    </a:cubicBezTo>
                    <a:cubicBezTo>
                      <a:pt x="734" y="3845"/>
                      <a:pt x="668" y="3745"/>
                      <a:pt x="668" y="3645"/>
                    </a:cubicBezTo>
                    <a:cubicBezTo>
                      <a:pt x="634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34" y="1009"/>
                      <a:pt x="668" y="876"/>
                    </a:cubicBezTo>
                    <a:cubicBezTo>
                      <a:pt x="668" y="776"/>
                      <a:pt x="734" y="676"/>
                      <a:pt x="801" y="576"/>
                    </a:cubicBezTo>
                    <a:cubicBezTo>
                      <a:pt x="901" y="492"/>
                      <a:pt x="1018" y="451"/>
                      <a:pt x="1130" y="451"/>
                    </a:cubicBezTo>
                    <a:close/>
                    <a:moveTo>
                      <a:pt x="1015" y="0"/>
                    </a:moveTo>
                    <a:cubicBezTo>
                      <a:pt x="823" y="0"/>
                      <a:pt x="639" y="65"/>
                      <a:pt x="501" y="176"/>
                    </a:cubicBezTo>
                    <a:cubicBezTo>
                      <a:pt x="334" y="276"/>
                      <a:pt x="201" y="442"/>
                      <a:pt x="134" y="609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67" y="3711"/>
                      <a:pt x="134" y="3912"/>
                    </a:cubicBezTo>
                    <a:cubicBezTo>
                      <a:pt x="201" y="4112"/>
                      <a:pt x="334" y="4278"/>
                      <a:pt x="501" y="4379"/>
                    </a:cubicBezTo>
                    <a:cubicBezTo>
                      <a:pt x="701" y="4512"/>
                      <a:pt x="901" y="4545"/>
                      <a:pt x="1135" y="4545"/>
                    </a:cubicBezTo>
                    <a:cubicBezTo>
                      <a:pt x="1169" y="4551"/>
                      <a:pt x="1204" y="4554"/>
                      <a:pt x="1240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2" y="4278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02" y="609"/>
                    </a:cubicBezTo>
                    <a:cubicBezTo>
                      <a:pt x="2035" y="442"/>
                      <a:pt x="1902" y="276"/>
                      <a:pt x="1768" y="176"/>
                    </a:cubicBezTo>
                    <a:cubicBezTo>
                      <a:pt x="1603" y="65"/>
                      <a:pt x="1414" y="0"/>
                      <a:pt x="1240" y="0"/>
                    </a:cubicBezTo>
                    <a:cubicBezTo>
                      <a:pt x="1204" y="0"/>
                      <a:pt x="1169" y="3"/>
                      <a:pt x="1135" y="9"/>
                    </a:cubicBezTo>
                    <a:cubicBezTo>
                      <a:pt x="1094" y="3"/>
                      <a:pt x="1054" y="0"/>
                      <a:pt x="10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0" name="Google Shape;890;p13"/>
              <p:cNvSpPr/>
              <p:nvPr/>
            </p:nvSpPr>
            <p:spPr>
              <a:xfrm>
                <a:off x="3969268" y="2573139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0" y="476"/>
                    </a:moveTo>
                    <a:cubicBezTo>
                      <a:pt x="1243" y="476"/>
                      <a:pt x="1351" y="518"/>
                      <a:pt x="1435" y="601"/>
                    </a:cubicBezTo>
                    <a:cubicBezTo>
                      <a:pt x="1535" y="668"/>
                      <a:pt x="1568" y="768"/>
                      <a:pt x="1602" y="901"/>
                    </a:cubicBezTo>
                    <a:cubicBezTo>
                      <a:pt x="1635" y="1035"/>
                      <a:pt x="1635" y="1168"/>
                      <a:pt x="1635" y="1302"/>
                    </a:cubicBezTo>
                    <a:lnTo>
                      <a:pt x="1635" y="3236"/>
                    </a:lnTo>
                    <a:cubicBezTo>
                      <a:pt x="1635" y="3370"/>
                      <a:pt x="1602" y="3503"/>
                      <a:pt x="1602" y="3637"/>
                    </a:cubicBezTo>
                    <a:cubicBezTo>
                      <a:pt x="1568" y="3770"/>
                      <a:pt x="1501" y="3870"/>
                      <a:pt x="1435" y="3970"/>
                    </a:cubicBezTo>
                    <a:cubicBezTo>
                      <a:pt x="1351" y="4037"/>
                      <a:pt x="1243" y="4070"/>
                      <a:pt x="1130" y="4070"/>
                    </a:cubicBezTo>
                    <a:cubicBezTo>
                      <a:pt x="1018" y="4070"/>
                      <a:pt x="901" y="4037"/>
                      <a:pt x="801" y="3970"/>
                    </a:cubicBezTo>
                    <a:cubicBezTo>
                      <a:pt x="734" y="3870"/>
                      <a:pt x="668" y="3770"/>
                      <a:pt x="668" y="3637"/>
                    </a:cubicBezTo>
                    <a:cubicBezTo>
                      <a:pt x="634" y="3503"/>
                      <a:pt x="601" y="3370"/>
                      <a:pt x="601" y="3236"/>
                    </a:cubicBezTo>
                    <a:lnTo>
                      <a:pt x="601" y="1302"/>
                    </a:lnTo>
                    <a:cubicBezTo>
                      <a:pt x="601" y="1168"/>
                      <a:pt x="634" y="1035"/>
                      <a:pt x="668" y="901"/>
                    </a:cubicBezTo>
                    <a:cubicBezTo>
                      <a:pt x="668" y="768"/>
                      <a:pt x="734" y="668"/>
                      <a:pt x="801" y="601"/>
                    </a:cubicBezTo>
                    <a:cubicBezTo>
                      <a:pt x="901" y="518"/>
                      <a:pt x="1018" y="476"/>
                      <a:pt x="1130" y="476"/>
                    </a:cubicBezTo>
                    <a:close/>
                    <a:moveTo>
                      <a:pt x="1135" y="1"/>
                    </a:moveTo>
                    <a:cubicBezTo>
                      <a:pt x="901" y="1"/>
                      <a:pt x="668" y="67"/>
                      <a:pt x="501" y="167"/>
                    </a:cubicBezTo>
                    <a:cubicBezTo>
                      <a:pt x="334" y="301"/>
                      <a:pt x="201" y="434"/>
                      <a:pt x="134" y="634"/>
                    </a:cubicBezTo>
                    <a:cubicBezTo>
                      <a:pt x="67" y="868"/>
                      <a:pt x="0" y="1101"/>
                      <a:pt x="0" y="1335"/>
                    </a:cubicBezTo>
                    <a:lnTo>
                      <a:pt x="0" y="3236"/>
                    </a:lnTo>
                    <a:cubicBezTo>
                      <a:pt x="0" y="3470"/>
                      <a:pt x="67" y="3703"/>
                      <a:pt x="134" y="3937"/>
                    </a:cubicBezTo>
                    <a:cubicBezTo>
                      <a:pt x="201" y="4104"/>
                      <a:pt x="334" y="4270"/>
                      <a:pt x="501" y="4404"/>
                    </a:cubicBezTo>
                    <a:cubicBezTo>
                      <a:pt x="684" y="4504"/>
                      <a:pt x="901" y="4554"/>
                      <a:pt x="1118" y="4554"/>
                    </a:cubicBezTo>
                    <a:cubicBezTo>
                      <a:pt x="1335" y="4554"/>
                      <a:pt x="1552" y="4504"/>
                      <a:pt x="1735" y="4404"/>
                    </a:cubicBezTo>
                    <a:cubicBezTo>
                      <a:pt x="1902" y="4270"/>
                      <a:pt x="2035" y="4104"/>
                      <a:pt x="2102" y="3937"/>
                    </a:cubicBezTo>
                    <a:cubicBezTo>
                      <a:pt x="2202" y="3703"/>
                      <a:pt x="2235" y="3470"/>
                      <a:pt x="2235" y="3236"/>
                    </a:cubicBezTo>
                    <a:lnTo>
                      <a:pt x="2235" y="1302"/>
                    </a:lnTo>
                    <a:cubicBezTo>
                      <a:pt x="2235" y="1068"/>
                      <a:pt x="2202" y="835"/>
                      <a:pt x="2102" y="634"/>
                    </a:cubicBezTo>
                    <a:cubicBezTo>
                      <a:pt x="2035" y="434"/>
                      <a:pt x="1902" y="301"/>
                      <a:pt x="1768" y="167"/>
                    </a:cubicBezTo>
                    <a:cubicBezTo>
                      <a:pt x="1568" y="67"/>
                      <a:pt x="1335" y="1"/>
                      <a:pt x="1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1" name="Google Shape;891;p13"/>
              <p:cNvSpPr/>
              <p:nvPr/>
            </p:nvSpPr>
            <p:spPr>
              <a:xfrm>
                <a:off x="4572672" y="2071961"/>
                <a:ext cx="44793" cy="91729"/>
              </a:xfrm>
              <a:custGeom>
                <a:rect b="b" l="l" r="r" t="t"/>
                <a:pathLst>
                  <a:path extrusionOk="0" h="4579" w="2236">
                    <a:moveTo>
                      <a:pt x="1193" y="492"/>
                    </a:moveTo>
                    <a:cubicBezTo>
                      <a:pt x="1282" y="492"/>
                      <a:pt x="1381" y="547"/>
                      <a:pt x="1435" y="601"/>
                    </a:cubicBezTo>
                    <a:cubicBezTo>
                      <a:pt x="1535" y="701"/>
                      <a:pt x="1569" y="801"/>
                      <a:pt x="1602" y="901"/>
                    </a:cubicBezTo>
                    <a:cubicBezTo>
                      <a:pt x="1635" y="1035"/>
                      <a:pt x="1635" y="1168"/>
                      <a:pt x="1635" y="1335"/>
                    </a:cubicBezTo>
                    <a:lnTo>
                      <a:pt x="1635" y="3270"/>
                    </a:lnTo>
                    <a:cubicBezTo>
                      <a:pt x="1635" y="3403"/>
                      <a:pt x="1602" y="3537"/>
                      <a:pt x="1602" y="3670"/>
                    </a:cubicBezTo>
                    <a:cubicBezTo>
                      <a:pt x="1569" y="3770"/>
                      <a:pt x="1535" y="3870"/>
                      <a:pt x="1435" y="3970"/>
                    </a:cubicBezTo>
                    <a:cubicBezTo>
                      <a:pt x="1381" y="4025"/>
                      <a:pt x="1282" y="4079"/>
                      <a:pt x="1193" y="4079"/>
                    </a:cubicBezTo>
                    <a:cubicBezTo>
                      <a:pt x="1173" y="4079"/>
                      <a:pt x="1153" y="4076"/>
                      <a:pt x="1135" y="4070"/>
                    </a:cubicBezTo>
                    <a:cubicBezTo>
                      <a:pt x="1111" y="4076"/>
                      <a:pt x="1087" y="4079"/>
                      <a:pt x="1065" y="4079"/>
                    </a:cubicBezTo>
                    <a:cubicBezTo>
                      <a:pt x="965" y="4079"/>
                      <a:pt x="883" y="4025"/>
                      <a:pt x="801" y="3970"/>
                    </a:cubicBezTo>
                    <a:cubicBezTo>
                      <a:pt x="735" y="3870"/>
                      <a:pt x="668" y="3770"/>
                      <a:pt x="668" y="3670"/>
                    </a:cubicBezTo>
                    <a:cubicBezTo>
                      <a:pt x="635" y="3537"/>
                      <a:pt x="601" y="3403"/>
                      <a:pt x="601" y="3270"/>
                    </a:cubicBezTo>
                    <a:lnTo>
                      <a:pt x="601" y="1335"/>
                    </a:lnTo>
                    <a:cubicBezTo>
                      <a:pt x="601" y="1168"/>
                      <a:pt x="635" y="1035"/>
                      <a:pt x="668" y="901"/>
                    </a:cubicBezTo>
                    <a:cubicBezTo>
                      <a:pt x="668" y="801"/>
                      <a:pt x="735" y="701"/>
                      <a:pt x="801" y="601"/>
                    </a:cubicBezTo>
                    <a:cubicBezTo>
                      <a:pt x="883" y="547"/>
                      <a:pt x="965" y="492"/>
                      <a:pt x="1065" y="492"/>
                    </a:cubicBezTo>
                    <a:cubicBezTo>
                      <a:pt x="1087" y="492"/>
                      <a:pt x="1111" y="495"/>
                      <a:pt x="1135" y="501"/>
                    </a:cubicBezTo>
                    <a:cubicBezTo>
                      <a:pt x="1153" y="495"/>
                      <a:pt x="1173" y="492"/>
                      <a:pt x="1193" y="492"/>
                    </a:cubicBezTo>
                    <a:close/>
                    <a:moveTo>
                      <a:pt x="1135" y="1"/>
                    </a:moveTo>
                    <a:cubicBezTo>
                      <a:pt x="902" y="1"/>
                      <a:pt x="668" y="67"/>
                      <a:pt x="501" y="167"/>
                    </a:cubicBezTo>
                    <a:cubicBezTo>
                      <a:pt x="334" y="301"/>
                      <a:pt x="201" y="434"/>
                      <a:pt x="134" y="634"/>
                    </a:cubicBezTo>
                    <a:cubicBezTo>
                      <a:pt x="34" y="868"/>
                      <a:pt x="1" y="1101"/>
                      <a:pt x="34" y="1335"/>
                    </a:cubicBezTo>
                    <a:lnTo>
                      <a:pt x="34" y="3236"/>
                    </a:lnTo>
                    <a:cubicBezTo>
                      <a:pt x="1" y="3470"/>
                      <a:pt x="68" y="3703"/>
                      <a:pt x="134" y="3937"/>
                    </a:cubicBezTo>
                    <a:cubicBezTo>
                      <a:pt x="201" y="4104"/>
                      <a:pt x="334" y="4270"/>
                      <a:pt x="501" y="4404"/>
                    </a:cubicBezTo>
                    <a:cubicBezTo>
                      <a:pt x="685" y="4521"/>
                      <a:pt x="902" y="4579"/>
                      <a:pt x="1118" y="4579"/>
                    </a:cubicBezTo>
                    <a:cubicBezTo>
                      <a:pt x="1335" y="4579"/>
                      <a:pt x="1552" y="4521"/>
                      <a:pt x="1735" y="4404"/>
                    </a:cubicBezTo>
                    <a:cubicBezTo>
                      <a:pt x="1902" y="4270"/>
                      <a:pt x="2036" y="4137"/>
                      <a:pt x="2102" y="3937"/>
                    </a:cubicBezTo>
                    <a:cubicBezTo>
                      <a:pt x="2202" y="3703"/>
                      <a:pt x="2236" y="3470"/>
                      <a:pt x="2236" y="3236"/>
                    </a:cubicBezTo>
                    <a:lnTo>
                      <a:pt x="2236" y="1335"/>
                    </a:lnTo>
                    <a:cubicBezTo>
                      <a:pt x="2236" y="1101"/>
                      <a:pt x="2202" y="868"/>
                      <a:pt x="2102" y="634"/>
                    </a:cubicBezTo>
                    <a:cubicBezTo>
                      <a:pt x="2036" y="434"/>
                      <a:pt x="1902" y="301"/>
                      <a:pt x="1769" y="167"/>
                    </a:cubicBezTo>
                    <a:cubicBezTo>
                      <a:pt x="1569" y="67"/>
                      <a:pt x="1335" y="1"/>
                      <a:pt x="1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2" name="Google Shape;892;p13"/>
              <p:cNvSpPr/>
              <p:nvPr/>
            </p:nvSpPr>
            <p:spPr>
              <a:xfrm>
                <a:off x="4143011" y="2072302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81" y="472"/>
                    </a:moveTo>
                    <a:cubicBezTo>
                      <a:pt x="1266" y="472"/>
                      <a:pt x="1360" y="509"/>
                      <a:pt x="1435" y="584"/>
                    </a:cubicBezTo>
                    <a:cubicBezTo>
                      <a:pt x="1501" y="684"/>
                      <a:pt x="1535" y="784"/>
                      <a:pt x="1568" y="884"/>
                    </a:cubicBezTo>
                    <a:cubicBezTo>
                      <a:pt x="1601" y="1018"/>
                      <a:pt x="1601" y="1151"/>
                      <a:pt x="1601" y="1318"/>
                    </a:cubicBezTo>
                    <a:lnTo>
                      <a:pt x="1601" y="3253"/>
                    </a:lnTo>
                    <a:cubicBezTo>
                      <a:pt x="1601" y="3386"/>
                      <a:pt x="1601" y="3520"/>
                      <a:pt x="1568" y="3653"/>
                    </a:cubicBezTo>
                    <a:cubicBezTo>
                      <a:pt x="1535" y="3753"/>
                      <a:pt x="1501" y="3853"/>
                      <a:pt x="1401" y="3953"/>
                    </a:cubicBezTo>
                    <a:cubicBezTo>
                      <a:pt x="1347" y="4008"/>
                      <a:pt x="1248" y="4062"/>
                      <a:pt x="1159" y="4062"/>
                    </a:cubicBezTo>
                    <a:cubicBezTo>
                      <a:pt x="1139" y="4062"/>
                      <a:pt x="1119" y="4059"/>
                      <a:pt x="1101" y="4053"/>
                    </a:cubicBezTo>
                    <a:cubicBezTo>
                      <a:pt x="1077" y="4059"/>
                      <a:pt x="1053" y="4062"/>
                      <a:pt x="1031" y="4062"/>
                    </a:cubicBezTo>
                    <a:cubicBezTo>
                      <a:pt x="931" y="4062"/>
                      <a:pt x="849" y="4008"/>
                      <a:pt x="767" y="3953"/>
                    </a:cubicBezTo>
                    <a:cubicBezTo>
                      <a:pt x="701" y="3853"/>
                      <a:pt x="634" y="3753"/>
                      <a:pt x="634" y="3653"/>
                    </a:cubicBezTo>
                    <a:cubicBezTo>
                      <a:pt x="601" y="3520"/>
                      <a:pt x="567" y="3386"/>
                      <a:pt x="567" y="3253"/>
                    </a:cubicBezTo>
                    <a:lnTo>
                      <a:pt x="567" y="1318"/>
                    </a:lnTo>
                    <a:cubicBezTo>
                      <a:pt x="567" y="1151"/>
                      <a:pt x="601" y="1018"/>
                      <a:pt x="634" y="884"/>
                    </a:cubicBezTo>
                    <a:cubicBezTo>
                      <a:pt x="634" y="784"/>
                      <a:pt x="701" y="684"/>
                      <a:pt x="767" y="584"/>
                    </a:cubicBezTo>
                    <a:cubicBezTo>
                      <a:pt x="849" y="530"/>
                      <a:pt x="931" y="475"/>
                      <a:pt x="1031" y="475"/>
                    </a:cubicBezTo>
                    <a:cubicBezTo>
                      <a:pt x="1053" y="475"/>
                      <a:pt x="1077" y="478"/>
                      <a:pt x="1101" y="484"/>
                    </a:cubicBezTo>
                    <a:cubicBezTo>
                      <a:pt x="1126" y="476"/>
                      <a:pt x="1153" y="472"/>
                      <a:pt x="1181" y="472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0"/>
                      <a:pt x="467" y="150"/>
                    </a:cubicBezTo>
                    <a:cubicBezTo>
                      <a:pt x="300" y="284"/>
                      <a:pt x="167" y="451"/>
                      <a:pt x="100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53"/>
                    </a:lnTo>
                    <a:cubicBezTo>
                      <a:pt x="0" y="3453"/>
                      <a:pt x="34" y="3686"/>
                      <a:pt x="100" y="3920"/>
                    </a:cubicBezTo>
                    <a:cubicBezTo>
                      <a:pt x="167" y="4087"/>
                      <a:pt x="300" y="4253"/>
                      <a:pt x="467" y="4387"/>
                    </a:cubicBezTo>
                    <a:cubicBezTo>
                      <a:pt x="667" y="4487"/>
                      <a:pt x="868" y="4554"/>
                      <a:pt x="1101" y="4554"/>
                    </a:cubicBezTo>
                    <a:cubicBezTo>
                      <a:pt x="1301" y="4554"/>
                      <a:pt x="1535" y="4520"/>
                      <a:pt x="1735" y="4387"/>
                    </a:cubicBezTo>
                    <a:cubicBezTo>
                      <a:pt x="1868" y="4253"/>
                      <a:pt x="2002" y="4120"/>
                      <a:pt x="2068" y="3920"/>
                    </a:cubicBezTo>
                    <a:cubicBezTo>
                      <a:pt x="2168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8" y="851"/>
                      <a:pt x="2068" y="617"/>
                    </a:cubicBezTo>
                    <a:cubicBezTo>
                      <a:pt x="2002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3" name="Google Shape;893;p13"/>
              <p:cNvSpPr/>
              <p:nvPr/>
            </p:nvSpPr>
            <p:spPr>
              <a:xfrm>
                <a:off x="4332781" y="21982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200"/>
                    </a:cubicBezTo>
                    <a:cubicBezTo>
                      <a:pt x="634" y="234"/>
                      <a:pt x="568" y="300"/>
                      <a:pt x="468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cubicBezTo>
                      <a:pt x="134" y="467"/>
                      <a:pt x="67" y="467"/>
                      <a:pt x="1" y="501"/>
                    </a:cubicBez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cubicBezTo>
                      <a:pt x="501" y="867"/>
                      <a:pt x="568" y="834"/>
                      <a:pt x="668" y="801"/>
                    </a:cubicBezTo>
                    <a:cubicBezTo>
                      <a:pt x="701" y="801"/>
                      <a:pt x="735" y="801"/>
                      <a:pt x="801" y="767"/>
                    </a:cubicBezTo>
                    <a:lnTo>
                      <a:pt x="801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4" name="Google Shape;894;p13"/>
              <p:cNvSpPr/>
              <p:nvPr/>
            </p:nvSpPr>
            <p:spPr>
              <a:xfrm>
                <a:off x="4164386" y="2322891"/>
                <a:ext cx="44793" cy="90887"/>
              </a:xfrm>
              <a:custGeom>
                <a:rect b="b" l="l" r="r" t="t"/>
                <a:pathLst>
                  <a:path extrusionOk="0" h="4537" w="2236">
                    <a:moveTo>
                      <a:pt x="1135" y="451"/>
                    </a:moveTo>
                    <a:cubicBezTo>
                      <a:pt x="1235" y="451"/>
                      <a:pt x="1368" y="484"/>
                      <a:pt x="1435" y="584"/>
                    </a:cubicBezTo>
                    <a:cubicBezTo>
                      <a:pt x="1502" y="651"/>
                      <a:pt x="1568" y="784"/>
                      <a:pt x="1602" y="884"/>
                    </a:cubicBezTo>
                    <a:cubicBezTo>
                      <a:pt x="1602" y="1018"/>
                      <a:pt x="1635" y="1151"/>
                      <a:pt x="1635" y="1318"/>
                    </a:cubicBezTo>
                    <a:lnTo>
                      <a:pt x="1635" y="3253"/>
                    </a:lnTo>
                    <a:cubicBezTo>
                      <a:pt x="1635" y="3353"/>
                      <a:pt x="1602" y="3486"/>
                      <a:pt x="1602" y="3620"/>
                    </a:cubicBezTo>
                    <a:cubicBezTo>
                      <a:pt x="1568" y="3753"/>
                      <a:pt x="1502" y="3853"/>
                      <a:pt x="1435" y="3953"/>
                    </a:cubicBezTo>
                    <a:cubicBezTo>
                      <a:pt x="1353" y="4008"/>
                      <a:pt x="1272" y="4062"/>
                      <a:pt x="1190" y="4062"/>
                    </a:cubicBezTo>
                    <a:cubicBezTo>
                      <a:pt x="1172" y="4062"/>
                      <a:pt x="1153" y="4059"/>
                      <a:pt x="1135" y="4053"/>
                    </a:cubicBezTo>
                    <a:cubicBezTo>
                      <a:pt x="1110" y="4059"/>
                      <a:pt x="1087" y="4062"/>
                      <a:pt x="1065" y="4062"/>
                    </a:cubicBezTo>
                    <a:cubicBezTo>
                      <a:pt x="965" y="4062"/>
                      <a:pt x="883" y="4008"/>
                      <a:pt x="801" y="3953"/>
                    </a:cubicBezTo>
                    <a:cubicBezTo>
                      <a:pt x="735" y="3853"/>
                      <a:pt x="668" y="3753"/>
                      <a:pt x="634" y="3620"/>
                    </a:cubicBezTo>
                    <a:cubicBezTo>
                      <a:pt x="634" y="3486"/>
                      <a:pt x="601" y="3353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68" y="784"/>
                      <a:pt x="701" y="651"/>
                      <a:pt x="801" y="584"/>
                    </a:cubicBezTo>
                    <a:cubicBezTo>
                      <a:pt x="868" y="484"/>
                      <a:pt x="1001" y="451"/>
                      <a:pt x="1135" y="451"/>
                    </a:cubicBezTo>
                    <a:close/>
                    <a:moveTo>
                      <a:pt x="1131" y="0"/>
                    </a:moveTo>
                    <a:cubicBezTo>
                      <a:pt x="918" y="0"/>
                      <a:pt x="701" y="50"/>
                      <a:pt x="501" y="150"/>
                    </a:cubicBezTo>
                    <a:cubicBezTo>
                      <a:pt x="334" y="284"/>
                      <a:pt x="201" y="417"/>
                      <a:pt x="134" y="617"/>
                    </a:cubicBezTo>
                    <a:cubicBezTo>
                      <a:pt x="67" y="851"/>
                      <a:pt x="1" y="1084"/>
                      <a:pt x="34" y="1318"/>
                    </a:cubicBezTo>
                    <a:lnTo>
                      <a:pt x="34" y="3219"/>
                    </a:lnTo>
                    <a:cubicBezTo>
                      <a:pt x="1" y="3453"/>
                      <a:pt x="67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701" y="4487"/>
                      <a:pt x="918" y="4537"/>
                      <a:pt x="1135" y="4537"/>
                    </a:cubicBezTo>
                    <a:cubicBezTo>
                      <a:pt x="1352" y="4537"/>
                      <a:pt x="1568" y="4487"/>
                      <a:pt x="1769" y="4387"/>
                    </a:cubicBezTo>
                    <a:lnTo>
                      <a:pt x="1735" y="4387"/>
                    </a:lnTo>
                    <a:cubicBezTo>
                      <a:pt x="1902" y="4253"/>
                      <a:pt x="2035" y="4087"/>
                      <a:pt x="2102" y="3920"/>
                    </a:cubicBezTo>
                    <a:cubicBezTo>
                      <a:pt x="2202" y="3686"/>
                      <a:pt x="2236" y="3453"/>
                      <a:pt x="2236" y="3219"/>
                    </a:cubicBezTo>
                    <a:lnTo>
                      <a:pt x="2236" y="1318"/>
                    </a:lnTo>
                    <a:cubicBezTo>
                      <a:pt x="2236" y="1084"/>
                      <a:pt x="2202" y="851"/>
                      <a:pt x="2102" y="617"/>
                    </a:cubicBezTo>
                    <a:cubicBezTo>
                      <a:pt x="2035" y="451"/>
                      <a:pt x="1902" y="284"/>
                      <a:pt x="1735" y="150"/>
                    </a:cubicBezTo>
                    <a:cubicBezTo>
                      <a:pt x="1552" y="50"/>
                      <a:pt x="1343" y="0"/>
                      <a:pt x="1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5" name="Google Shape;895;p13"/>
              <p:cNvSpPr/>
              <p:nvPr/>
            </p:nvSpPr>
            <p:spPr>
              <a:xfrm>
                <a:off x="4175083" y="21982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01" y="0"/>
                    </a:moveTo>
                    <a:cubicBezTo>
                      <a:pt x="868" y="67"/>
                      <a:pt x="801" y="134"/>
                      <a:pt x="701" y="200"/>
                    </a:cubicBezTo>
                    <a:cubicBezTo>
                      <a:pt x="634" y="234"/>
                      <a:pt x="534" y="300"/>
                      <a:pt x="467" y="334"/>
                    </a:cubicBezTo>
                    <a:cubicBezTo>
                      <a:pt x="367" y="367"/>
                      <a:pt x="301" y="400"/>
                      <a:pt x="201" y="434"/>
                    </a:cubicBezTo>
                    <a:lnTo>
                      <a:pt x="0" y="467"/>
                    </a:lnTo>
                    <a:lnTo>
                      <a:pt x="0" y="934"/>
                    </a:lnTo>
                    <a:lnTo>
                      <a:pt x="100" y="901"/>
                    </a:lnTo>
                    <a:lnTo>
                      <a:pt x="367" y="867"/>
                    </a:lnTo>
                    <a:cubicBezTo>
                      <a:pt x="467" y="867"/>
                      <a:pt x="567" y="834"/>
                      <a:pt x="634" y="801"/>
                    </a:cubicBezTo>
                    <a:cubicBezTo>
                      <a:pt x="701" y="801"/>
                      <a:pt x="734" y="801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6" name="Google Shape;896;p13"/>
              <p:cNvSpPr/>
              <p:nvPr/>
            </p:nvSpPr>
            <p:spPr>
              <a:xfrm>
                <a:off x="4139666" y="2448856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8" y="300"/>
                      <a:pt x="467" y="334"/>
                    </a:cubicBezTo>
                    <a:lnTo>
                      <a:pt x="234" y="434"/>
                    </a:lnTo>
                    <a:lnTo>
                      <a:pt x="0" y="501"/>
                    </a:lnTo>
                    <a:lnTo>
                      <a:pt x="0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cubicBezTo>
                      <a:pt x="701" y="801"/>
                      <a:pt x="734" y="767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7" name="Google Shape;897;p13"/>
              <p:cNvSpPr/>
              <p:nvPr/>
            </p:nvSpPr>
            <p:spPr>
              <a:xfrm>
                <a:off x="3780159" y="2073304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01" y="0"/>
                    </a:moveTo>
                    <a:cubicBezTo>
                      <a:pt x="868" y="67"/>
                      <a:pt x="801" y="134"/>
                      <a:pt x="701" y="167"/>
                    </a:cubicBezTo>
                    <a:cubicBezTo>
                      <a:pt x="634" y="234"/>
                      <a:pt x="567" y="267"/>
                      <a:pt x="467" y="334"/>
                    </a:cubicBezTo>
                    <a:cubicBezTo>
                      <a:pt x="367" y="367"/>
                      <a:pt x="301" y="367"/>
                      <a:pt x="200" y="401"/>
                    </a:cubicBezTo>
                    <a:lnTo>
                      <a:pt x="0" y="467"/>
                    </a:lnTo>
                    <a:lnTo>
                      <a:pt x="0" y="934"/>
                    </a:lnTo>
                    <a:lnTo>
                      <a:pt x="100" y="901"/>
                    </a:lnTo>
                    <a:lnTo>
                      <a:pt x="367" y="834"/>
                    </a:lnTo>
                    <a:lnTo>
                      <a:pt x="634" y="801"/>
                    </a:lnTo>
                    <a:cubicBezTo>
                      <a:pt x="667" y="801"/>
                      <a:pt x="734" y="768"/>
                      <a:pt x="768" y="768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8" name="Google Shape;898;p13"/>
              <p:cNvSpPr/>
              <p:nvPr/>
            </p:nvSpPr>
            <p:spPr>
              <a:xfrm>
                <a:off x="4594728" y="2323211"/>
                <a:ext cx="44793" cy="91569"/>
              </a:xfrm>
              <a:custGeom>
                <a:rect b="b" l="l" r="r" t="t"/>
                <a:pathLst>
                  <a:path extrusionOk="0" h="4571" w="2236">
                    <a:moveTo>
                      <a:pt x="1135" y="468"/>
                    </a:moveTo>
                    <a:cubicBezTo>
                      <a:pt x="1235" y="468"/>
                      <a:pt x="1368" y="501"/>
                      <a:pt x="1435" y="568"/>
                    </a:cubicBezTo>
                    <a:cubicBezTo>
                      <a:pt x="1502" y="668"/>
                      <a:pt x="1568" y="768"/>
                      <a:pt x="1602" y="902"/>
                    </a:cubicBezTo>
                    <a:cubicBezTo>
                      <a:pt x="1602" y="1035"/>
                      <a:pt x="1635" y="1168"/>
                      <a:pt x="1635" y="1302"/>
                    </a:cubicBezTo>
                    <a:lnTo>
                      <a:pt x="1635" y="3237"/>
                    </a:lnTo>
                    <a:cubicBezTo>
                      <a:pt x="1635" y="3370"/>
                      <a:pt x="1602" y="3504"/>
                      <a:pt x="1568" y="3637"/>
                    </a:cubicBezTo>
                    <a:cubicBezTo>
                      <a:pt x="1568" y="3737"/>
                      <a:pt x="1502" y="3870"/>
                      <a:pt x="1435" y="3937"/>
                    </a:cubicBezTo>
                    <a:cubicBezTo>
                      <a:pt x="1335" y="4037"/>
                      <a:pt x="1235" y="4071"/>
                      <a:pt x="1135" y="4071"/>
                    </a:cubicBezTo>
                    <a:cubicBezTo>
                      <a:pt x="1001" y="4071"/>
                      <a:pt x="868" y="4037"/>
                      <a:pt x="801" y="3937"/>
                    </a:cubicBezTo>
                    <a:cubicBezTo>
                      <a:pt x="735" y="3870"/>
                      <a:pt x="668" y="3737"/>
                      <a:pt x="634" y="3637"/>
                    </a:cubicBezTo>
                    <a:cubicBezTo>
                      <a:pt x="601" y="3504"/>
                      <a:pt x="601" y="3370"/>
                      <a:pt x="601" y="3237"/>
                    </a:cubicBezTo>
                    <a:lnTo>
                      <a:pt x="601" y="1302"/>
                    </a:lnTo>
                    <a:cubicBezTo>
                      <a:pt x="601" y="1168"/>
                      <a:pt x="601" y="1035"/>
                      <a:pt x="634" y="902"/>
                    </a:cubicBezTo>
                    <a:cubicBezTo>
                      <a:pt x="668" y="768"/>
                      <a:pt x="701" y="668"/>
                      <a:pt x="801" y="568"/>
                    </a:cubicBezTo>
                    <a:cubicBezTo>
                      <a:pt x="868" y="501"/>
                      <a:pt x="1001" y="468"/>
                      <a:pt x="1135" y="468"/>
                    </a:cubicBezTo>
                    <a:close/>
                    <a:moveTo>
                      <a:pt x="1135" y="1"/>
                    </a:moveTo>
                    <a:cubicBezTo>
                      <a:pt x="901" y="1"/>
                      <a:pt x="668" y="34"/>
                      <a:pt x="501" y="168"/>
                    </a:cubicBezTo>
                    <a:cubicBezTo>
                      <a:pt x="334" y="268"/>
                      <a:pt x="201" y="435"/>
                      <a:pt x="134" y="635"/>
                    </a:cubicBezTo>
                    <a:cubicBezTo>
                      <a:pt x="34" y="835"/>
                      <a:pt x="1" y="1068"/>
                      <a:pt x="1" y="1302"/>
                    </a:cubicBezTo>
                    <a:lnTo>
                      <a:pt x="1" y="3237"/>
                    </a:lnTo>
                    <a:cubicBezTo>
                      <a:pt x="1" y="3470"/>
                      <a:pt x="34" y="3704"/>
                      <a:pt x="134" y="3904"/>
                    </a:cubicBezTo>
                    <a:cubicBezTo>
                      <a:pt x="201" y="4104"/>
                      <a:pt x="334" y="4271"/>
                      <a:pt x="501" y="4371"/>
                    </a:cubicBezTo>
                    <a:cubicBezTo>
                      <a:pt x="668" y="4504"/>
                      <a:pt x="901" y="4571"/>
                      <a:pt x="1135" y="4571"/>
                    </a:cubicBezTo>
                    <a:cubicBezTo>
                      <a:pt x="1335" y="4571"/>
                      <a:pt x="1568" y="4504"/>
                      <a:pt x="1735" y="4404"/>
                    </a:cubicBezTo>
                    <a:cubicBezTo>
                      <a:pt x="1902" y="4271"/>
                      <a:pt x="2035" y="4104"/>
                      <a:pt x="2102" y="3937"/>
                    </a:cubicBezTo>
                    <a:cubicBezTo>
                      <a:pt x="2169" y="3704"/>
                      <a:pt x="2236" y="3470"/>
                      <a:pt x="2236" y="3237"/>
                    </a:cubicBezTo>
                    <a:lnTo>
                      <a:pt x="2236" y="1302"/>
                    </a:lnTo>
                    <a:cubicBezTo>
                      <a:pt x="2236" y="1068"/>
                      <a:pt x="2169" y="835"/>
                      <a:pt x="2102" y="635"/>
                    </a:cubicBezTo>
                    <a:cubicBezTo>
                      <a:pt x="2035" y="435"/>
                      <a:pt x="1902" y="268"/>
                      <a:pt x="1735" y="168"/>
                    </a:cubicBezTo>
                    <a:cubicBezTo>
                      <a:pt x="1568" y="34"/>
                      <a:pt x="1335" y="1"/>
                      <a:pt x="1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99" name="Google Shape;899;p13"/>
              <p:cNvSpPr/>
              <p:nvPr/>
            </p:nvSpPr>
            <p:spPr>
              <a:xfrm>
                <a:off x="3971271" y="2072302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96" y="472"/>
                    </a:moveTo>
                    <a:cubicBezTo>
                      <a:pt x="1285" y="472"/>
                      <a:pt x="1360" y="509"/>
                      <a:pt x="1435" y="584"/>
                    </a:cubicBezTo>
                    <a:cubicBezTo>
                      <a:pt x="1502" y="684"/>
                      <a:pt x="1568" y="784"/>
                      <a:pt x="1568" y="884"/>
                    </a:cubicBezTo>
                    <a:cubicBezTo>
                      <a:pt x="1602" y="1018"/>
                      <a:pt x="1635" y="1151"/>
                      <a:pt x="1635" y="1318"/>
                    </a:cubicBezTo>
                    <a:lnTo>
                      <a:pt x="1635" y="3253"/>
                    </a:lnTo>
                    <a:cubicBezTo>
                      <a:pt x="1635" y="3386"/>
                      <a:pt x="1602" y="3520"/>
                      <a:pt x="1568" y="3653"/>
                    </a:cubicBezTo>
                    <a:cubicBezTo>
                      <a:pt x="1568" y="3753"/>
                      <a:pt x="1502" y="3853"/>
                      <a:pt x="1435" y="3953"/>
                    </a:cubicBezTo>
                    <a:cubicBezTo>
                      <a:pt x="1353" y="4008"/>
                      <a:pt x="1271" y="4062"/>
                      <a:pt x="1172" y="4062"/>
                    </a:cubicBezTo>
                    <a:cubicBezTo>
                      <a:pt x="1149" y="4062"/>
                      <a:pt x="1126" y="4059"/>
                      <a:pt x="1101" y="4053"/>
                    </a:cubicBezTo>
                    <a:cubicBezTo>
                      <a:pt x="1083" y="4059"/>
                      <a:pt x="1063" y="4062"/>
                      <a:pt x="1043" y="4062"/>
                    </a:cubicBezTo>
                    <a:cubicBezTo>
                      <a:pt x="954" y="4062"/>
                      <a:pt x="856" y="4008"/>
                      <a:pt x="801" y="3953"/>
                    </a:cubicBezTo>
                    <a:cubicBezTo>
                      <a:pt x="701" y="3853"/>
                      <a:pt x="668" y="3753"/>
                      <a:pt x="634" y="3653"/>
                    </a:cubicBezTo>
                    <a:cubicBezTo>
                      <a:pt x="601" y="3520"/>
                      <a:pt x="601" y="3386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68" y="784"/>
                      <a:pt x="701" y="684"/>
                      <a:pt x="801" y="584"/>
                    </a:cubicBezTo>
                    <a:cubicBezTo>
                      <a:pt x="856" y="530"/>
                      <a:pt x="954" y="475"/>
                      <a:pt x="1043" y="475"/>
                    </a:cubicBezTo>
                    <a:cubicBezTo>
                      <a:pt x="1063" y="475"/>
                      <a:pt x="1083" y="478"/>
                      <a:pt x="1101" y="484"/>
                    </a:cubicBezTo>
                    <a:cubicBezTo>
                      <a:pt x="1135" y="476"/>
                      <a:pt x="1166" y="472"/>
                      <a:pt x="1196" y="472"/>
                    </a:cubicBezTo>
                    <a:close/>
                    <a:moveTo>
                      <a:pt x="1105" y="0"/>
                    </a:moveTo>
                    <a:cubicBezTo>
                      <a:pt x="893" y="0"/>
                      <a:pt x="684" y="50"/>
                      <a:pt x="501" y="150"/>
                    </a:cubicBezTo>
                    <a:cubicBezTo>
                      <a:pt x="334" y="284"/>
                      <a:pt x="201" y="451"/>
                      <a:pt x="134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53"/>
                    </a:lnTo>
                    <a:cubicBezTo>
                      <a:pt x="0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68" y="4487"/>
                      <a:pt x="901" y="4554"/>
                      <a:pt x="1101" y="4554"/>
                    </a:cubicBezTo>
                    <a:cubicBezTo>
                      <a:pt x="1335" y="4554"/>
                      <a:pt x="1535" y="4520"/>
                      <a:pt x="1735" y="4387"/>
                    </a:cubicBezTo>
                    <a:cubicBezTo>
                      <a:pt x="1902" y="4287"/>
                      <a:pt x="2035" y="4120"/>
                      <a:pt x="2102" y="3920"/>
                    </a:cubicBezTo>
                    <a:cubicBezTo>
                      <a:pt x="2169" y="3686"/>
                      <a:pt x="2202" y="3453"/>
                      <a:pt x="2202" y="3253"/>
                    </a:cubicBezTo>
                    <a:lnTo>
                      <a:pt x="2202" y="1318"/>
                    </a:lnTo>
                    <a:cubicBezTo>
                      <a:pt x="2235" y="1084"/>
                      <a:pt x="2169" y="851"/>
                      <a:pt x="2102" y="617"/>
                    </a:cubicBezTo>
                    <a:cubicBezTo>
                      <a:pt x="2035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0" name="Google Shape;900;p13"/>
              <p:cNvSpPr/>
              <p:nvPr/>
            </p:nvSpPr>
            <p:spPr>
              <a:xfrm>
                <a:off x="3962577" y="2197426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18" y="476"/>
                    </a:moveTo>
                    <a:cubicBezTo>
                      <a:pt x="1235" y="476"/>
                      <a:pt x="1352" y="509"/>
                      <a:pt x="1435" y="576"/>
                    </a:cubicBezTo>
                    <a:cubicBezTo>
                      <a:pt x="1535" y="676"/>
                      <a:pt x="1569" y="776"/>
                      <a:pt x="1602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602" y="3645"/>
                    </a:cubicBezTo>
                    <a:cubicBezTo>
                      <a:pt x="1569" y="3745"/>
                      <a:pt x="1502" y="3878"/>
                      <a:pt x="1435" y="3945"/>
                    </a:cubicBezTo>
                    <a:cubicBezTo>
                      <a:pt x="1368" y="4045"/>
                      <a:pt x="1235" y="4078"/>
                      <a:pt x="1135" y="4078"/>
                    </a:cubicBezTo>
                    <a:cubicBezTo>
                      <a:pt x="1002" y="4078"/>
                      <a:pt x="901" y="4045"/>
                      <a:pt x="801" y="3945"/>
                    </a:cubicBezTo>
                    <a:cubicBezTo>
                      <a:pt x="735" y="3878"/>
                      <a:pt x="668" y="3745"/>
                      <a:pt x="635" y="3645"/>
                    </a:cubicBezTo>
                    <a:cubicBezTo>
                      <a:pt x="635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35" y="1043"/>
                      <a:pt x="635" y="909"/>
                    </a:cubicBezTo>
                    <a:cubicBezTo>
                      <a:pt x="668" y="776"/>
                      <a:pt x="735" y="676"/>
                      <a:pt x="801" y="576"/>
                    </a:cubicBezTo>
                    <a:cubicBezTo>
                      <a:pt x="885" y="509"/>
                      <a:pt x="1002" y="476"/>
                      <a:pt x="1118" y="476"/>
                    </a:cubicBezTo>
                    <a:close/>
                    <a:moveTo>
                      <a:pt x="1015" y="0"/>
                    </a:moveTo>
                    <a:cubicBezTo>
                      <a:pt x="823" y="0"/>
                      <a:pt x="639" y="65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85" y="4495"/>
                      <a:pt x="901" y="4554"/>
                      <a:pt x="1118" y="4554"/>
                    </a:cubicBezTo>
                    <a:cubicBezTo>
                      <a:pt x="1335" y="4554"/>
                      <a:pt x="1552" y="4495"/>
                      <a:pt x="1735" y="4379"/>
                    </a:cubicBezTo>
                    <a:cubicBezTo>
                      <a:pt x="1902" y="4279"/>
                      <a:pt x="2036" y="4112"/>
                      <a:pt x="2102" y="3912"/>
                    </a:cubicBezTo>
                    <a:cubicBezTo>
                      <a:pt x="2202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202" y="843"/>
                      <a:pt x="2102" y="643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97" y="65"/>
                      <a:pt x="1413" y="0"/>
                      <a:pt x="1240" y="0"/>
                    </a:cubicBezTo>
                    <a:cubicBezTo>
                      <a:pt x="1205" y="0"/>
                      <a:pt x="1169" y="3"/>
                      <a:pt x="1135" y="9"/>
                    </a:cubicBezTo>
                    <a:cubicBezTo>
                      <a:pt x="1095" y="3"/>
                      <a:pt x="1055" y="0"/>
                      <a:pt x="10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1" name="Google Shape;901;p13"/>
              <p:cNvSpPr/>
              <p:nvPr/>
            </p:nvSpPr>
            <p:spPr>
              <a:xfrm>
                <a:off x="3973274" y="2323892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01" y="0"/>
                    </a:moveTo>
                    <a:cubicBezTo>
                      <a:pt x="868" y="67"/>
                      <a:pt x="801" y="134"/>
                      <a:pt x="701" y="167"/>
                    </a:cubicBezTo>
                    <a:cubicBezTo>
                      <a:pt x="634" y="234"/>
                      <a:pt x="534" y="267"/>
                      <a:pt x="468" y="301"/>
                    </a:cubicBezTo>
                    <a:cubicBezTo>
                      <a:pt x="367" y="367"/>
                      <a:pt x="301" y="367"/>
                      <a:pt x="201" y="401"/>
                    </a:cubicBezTo>
                    <a:cubicBezTo>
                      <a:pt x="134" y="434"/>
                      <a:pt x="67" y="467"/>
                      <a:pt x="1" y="467"/>
                    </a:cubicBezTo>
                    <a:lnTo>
                      <a:pt x="1" y="901"/>
                    </a:lnTo>
                    <a:lnTo>
                      <a:pt x="101" y="901"/>
                    </a:lnTo>
                    <a:lnTo>
                      <a:pt x="367" y="868"/>
                    </a:lnTo>
                    <a:lnTo>
                      <a:pt x="634" y="801"/>
                    </a:lnTo>
                    <a:lnTo>
                      <a:pt x="768" y="768"/>
                    </a:lnTo>
                    <a:lnTo>
                      <a:pt x="768" y="4470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2" name="Google Shape;902;p13"/>
              <p:cNvSpPr/>
              <p:nvPr/>
            </p:nvSpPr>
            <p:spPr>
              <a:xfrm>
                <a:off x="3567653" y="2072302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201" y="472"/>
                    </a:moveTo>
                    <a:cubicBezTo>
                      <a:pt x="1297" y="472"/>
                      <a:pt x="1385" y="509"/>
                      <a:pt x="1435" y="584"/>
                    </a:cubicBezTo>
                    <a:cubicBezTo>
                      <a:pt x="1502" y="684"/>
                      <a:pt x="1569" y="784"/>
                      <a:pt x="1602" y="884"/>
                    </a:cubicBezTo>
                    <a:cubicBezTo>
                      <a:pt x="1602" y="1018"/>
                      <a:pt x="1635" y="1151"/>
                      <a:pt x="1635" y="1318"/>
                    </a:cubicBezTo>
                    <a:lnTo>
                      <a:pt x="1635" y="3253"/>
                    </a:lnTo>
                    <a:cubicBezTo>
                      <a:pt x="1635" y="3386"/>
                      <a:pt x="1602" y="3520"/>
                      <a:pt x="1569" y="3653"/>
                    </a:cubicBezTo>
                    <a:cubicBezTo>
                      <a:pt x="1569" y="3753"/>
                      <a:pt x="1502" y="3853"/>
                      <a:pt x="1435" y="3953"/>
                    </a:cubicBezTo>
                    <a:cubicBezTo>
                      <a:pt x="1353" y="4008"/>
                      <a:pt x="1272" y="4062"/>
                      <a:pt x="1172" y="4062"/>
                    </a:cubicBezTo>
                    <a:cubicBezTo>
                      <a:pt x="1149" y="4062"/>
                      <a:pt x="1126" y="4059"/>
                      <a:pt x="1102" y="4053"/>
                    </a:cubicBezTo>
                    <a:cubicBezTo>
                      <a:pt x="1083" y="4059"/>
                      <a:pt x="1064" y="4062"/>
                      <a:pt x="1044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35" y="3853"/>
                      <a:pt x="668" y="3753"/>
                      <a:pt x="635" y="3653"/>
                    </a:cubicBezTo>
                    <a:cubicBezTo>
                      <a:pt x="601" y="3520"/>
                      <a:pt x="601" y="3386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5" y="884"/>
                    </a:cubicBezTo>
                    <a:cubicBezTo>
                      <a:pt x="668" y="784"/>
                      <a:pt x="701" y="684"/>
                      <a:pt x="801" y="584"/>
                    </a:cubicBezTo>
                    <a:cubicBezTo>
                      <a:pt x="856" y="530"/>
                      <a:pt x="955" y="475"/>
                      <a:pt x="1044" y="475"/>
                    </a:cubicBezTo>
                    <a:cubicBezTo>
                      <a:pt x="1064" y="475"/>
                      <a:pt x="1083" y="478"/>
                      <a:pt x="1102" y="484"/>
                    </a:cubicBezTo>
                    <a:cubicBezTo>
                      <a:pt x="1135" y="476"/>
                      <a:pt x="1168" y="472"/>
                      <a:pt x="1201" y="472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5" y="50"/>
                      <a:pt x="501" y="150"/>
                    </a:cubicBezTo>
                    <a:cubicBezTo>
                      <a:pt x="334" y="284"/>
                      <a:pt x="201" y="451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53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68" y="4487"/>
                      <a:pt x="901" y="4554"/>
                      <a:pt x="1102" y="4554"/>
                    </a:cubicBezTo>
                    <a:cubicBezTo>
                      <a:pt x="1335" y="4554"/>
                      <a:pt x="1569" y="4520"/>
                      <a:pt x="1735" y="4387"/>
                    </a:cubicBezTo>
                    <a:cubicBezTo>
                      <a:pt x="1902" y="4253"/>
                      <a:pt x="2036" y="4120"/>
                      <a:pt x="2102" y="3920"/>
                    </a:cubicBezTo>
                    <a:cubicBezTo>
                      <a:pt x="2169" y="3686"/>
                      <a:pt x="2236" y="3486"/>
                      <a:pt x="2236" y="3253"/>
                    </a:cubicBezTo>
                    <a:lnTo>
                      <a:pt x="2236" y="1318"/>
                    </a:lnTo>
                    <a:cubicBezTo>
                      <a:pt x="2236" y="1084"/>
                      <a:pt x="2169" y="851"/>
                      <a:pt x="2102" y="617"/>
                    </a:cubicBezTo>
                    <a:cubicBezTo>
                      <a:pt x="2036" y="451"/>
                      <a:pt x="1902" y="284"/>
                      <a:pt x="1735" y="150"/>
                    </a:cubicBezTo>
                    <a:cubicBezTo>
                      <a:pt x="1552" y="50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3" name="Google Shape;903;p13"/>
              <p:cNvSpPr/>
              <p:nvPr/>
            </p:nvSpPr>
            <p:spPr>
              <a:xfrm>
                <a:off x="3922491" y="2699445"/>
                <a:ext cx="27424" cy="89545"/>
              </a:xfrm>
              <a:custGeom>
                <a:rect b="b" l="l" r="r" t="t"/>
                <a:pathLst>
                  <a:path extrusionOk="0" h="4470" w="1369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cubicBezTo>
                      <a:pt x="134" y="434"/>
                      <a:pt x="67" y="467"/>
                      <a:pt x="0" y="467"/>
                    </a:cubicBezTo>
                    <a:lnTo>
                      <a:pt x="0" y="934"/>
                    </a:lnTo>
                    <a:lnTo>
                      <a:pt x="134" y="934"/>
                    </a:lnTo>
                    <a:lnTo>
                      <a:pt x="401" y="867"/>
                    </a:lnTo>
                    <a:lnTo>
                      <a:pt x="668" y="834"/>
                    </a:lnTo>
                    <a:lnTo>
                      <a:pt x="768" y="801"/>
                    </a:ln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4" name="Google Shape;904;p13"/>
              <p:cNvSpPr/>
              <p:nvPr/>
            </p:nvSpPr>
            <p:spPr>
              <a:xfrm>
                <a:off x="3919807" y="2322891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098" y="459"/>
                    </a:moveTo>
                    <a:cubicBezTo>
                      <a:pt x="1210" y="459"/>
                      <a:pt x="1319" y="501"/>
                      <a:pt x="1402" y="584"/>
                    </a:cubicBezTo>
                    <a:cubicBezTo>
                      <a:pt x="1502" y="651"/>
                      <a:pt x="1535" y="784"/>
                      <a:pt x="1569" y="884"/>
                    </a:cubicBezTo>
                    <a:cubicBezTo>
                      <a:pt x="1602" y="1018"/>
                      <a:pt x="1602" y="1151"/>
                      <a:pt x="1602" y="1318"/>
                    </a:cubicBezTo>
                    <a:lnTo>
                      <a:pt x="1602" y="3253"/>
                    </a:lnTo>
                    <a:cubicBezTo>
                      <a:pt x="1602" y="3353"/>
                      <a:pt x="1569" y="3486"/>
                      <a:pt x="1569" y="3620"/>
                    </a:cubicBezTo>
                    <a:cubicBezTo>
                      <a:pt x="1535" y="3753"/>
                      <a:pt x="1469" y="3853"/>
                      <a:pt x="1402" y="3953"/>
                    </a:cubicBezTo>
                    <a:cubicBezTo>
                      <a:pt x="1347" y="4008"/>
                      <a:pt x="1249" y="4062"/>
                      <a:pt x="1160" y="4062"/>
                    </a:cubicBezTo>
                    <a:cubicBezTo>
                      <a:pt x="1140" y="4062"/>
                      <a:pt x="1120" y="4059"/>
                      <a:pt x="1102" y="4053"/>
                    </a:cubicBezTo>
                    <a:cubicBezTo>
                      <a:pt x="1077" y="4059"/>
                      <a:pt x="1054" y="4062"/>
                      <a:pt x="1031" y="4062"/>
                    </a:cubicBezTo>
                    <a:cubicBezTo>
                      <a:pt x="932" y="4062"/>
                      <a:pt x="850" y="4008"/>
                      <a:pt x="768" y="3953"/>
                    </a:cubicBezTo>
                    <a:cubicBezTo>
                      <a:pt x="701" y="3853"/>
                      <a:pt x="635" y="3753"/>
                      <a:pt x="635" y="3620"/>
                    </a:cubicBezTo>
                    <a:cubicBezTo>
                      <a:pt x="601" y="3486"/>
                      <a:pt x="568" y="3353"/>
                      <a:pt x="568" y="3253"/>
                    </a:cubicBezTo>
                    <a:lnTo>
                      <a:pt x="568" y="1318"/>
                    </a:lnTo>
                    <a:cubicBezTo>
                      <a:pt x="568" y="1151"/>
                      <a:pt x="601" y="1018"/>
                      <a:pt x="635" y="884"/>
                    </a:cubicBezTo>
                    <a:cubicBezTo>
                      <a:pt x="635" y="784"/>
                      <a:pt x="701" y="651"/>
                      <a:pt x="768" y="584"/>
                    </a:cubicBezTo>
                    <a:cubicBezTo>
                      <a:pt x="868" y="501"/>
                      <a:pt x="985" y="459"/>
                      <a:pt x="1098" y="459"/>
                    </a:cubicBezTo>
                    <a:close/>
                    <a:moveTo>
                      <a:pt x="1102" y="0"/>
                    </a:moveTo>
                    <a:cubicBezTo>
                      <a:pt x="885" y="0"/>
                      <a:pt x="668" y="50"/>
                      <a:pt x="468" y="150"/>
                    </a:cubicBezTo>
                    <a:cubicBezTo>
                      <a:pt x="301" y="284"/>
                      <a:pt x="168" y="417"/>
                      <a:pt x="101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34" y="3686"/>
                      <a:pt x="101" y="3920"/>
                    </a:cubicBezTo>
                    <a:cubicBezTo>
                      <a:pt x="168" y="4087"/>
                      <a:pt x="301" y="4253"/>
                      <a:pt x="468" y="4387"/>
                    </a:cubicBezTo>
                    <a:cubicBezTo>
                      <a:pt x="668" y="4487"/>
                      <a:pt x="868" y="4554"/>
                      <a:pt x="1102" y="4554"/>
                    </a:cubicBezTo>
                    <a:cubicBezTo>
                      <a:pt x="1302" y="4554"/>
                      <a:pt x="1535" y="4487"/>
                      <a:pt x="1702" y="4387"/>
                    </a:cubicBezTo>
                    <a:cubicBezTo>
                      <a:pt x="1869" y="4253"/>
                      <a:pt x="2002" y="4120"/>
                      <a:pt x="2069" y="3920"/>
                    </a:cubicBezTo>
                    <a:cubicBezTo>
                      <a:pt x="2169" y="3686"/>
                      <a:pt x="2203" y="3453"/>
                      <a:pt x="2203" y="3219"/>
                    </a:cubicBezTo>
                    <a:lnTo>
                      <a:pt x="2203" y="1318"/>
                    </a:lnTo>
                    <a:cubicBezTo>
                      <a:pt x="2203" y="1084"/>
                      <a:pt x="2169" y="851"/>
                      <a:pt x="2069" y="617"/>
                    </a:cubicBezTo>
                    <a:cubicBezTo>
                      <a:pt x="2002" y="451"/>
                      <a:pt x="1902" y="284"/>
                      <a:pt x="1736" y="150"/>
                    </a:cubicBezTo>
                    <a:cubicBezTo>
                      <a:pt x="1535" y="50"/>
                      <a:pt x="1319" y="0"/>
                      <a:pt x="1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5" name="Google Shape;905;p13"/>
              <p:cNvSpPr/>
              <p:nvPr/>
            </p:nvSpPr>
            <p:spPr>
              <a:xfrm>
                <a:off x="3927159" y="244801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5" y="476"/>
                    </a:moveTo>
                    <a:cubicBezTo>
                      <a:pt x="1252" y="476"/>
                      <a:pt x="1369" y="509"/>
                      <a:pt x="1469" y="576"/>
                    </a:cubicBezTo>
                    <a:cubicBezTo>
                      <a:pt x="1535" y="676"/>
                      <a:pt x="1569" y="776"/>
                      <a:pt x="1602" y="876"/>
                    </a:cubicBezTo>
                    <a:cubicBezTo>
                      <a:pt x="1635" y="1010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35" y="3511"/>
                      <a:pt x="1602" y="3645"/>
                    </a:cubicBezTo>
                    <a:cubicBezTo>
                      <a:pt x="1569" y="3745"/>
                      <a:pt x="1535" y="3845"/>
                      <a:pt x="1435" y="3945"/>
                    </a:cubicBezTo>
                    <a:cubicBezTo>
                      <a:pt x="1369" y="4012"/>
                      <a:pt x="1235" y="4078"/>
                      <a:pt x="1135" y="4078"/>
                    </a:cubicBezTo>
                    <a:cubicBezTo>
                      <a:pt x="1002" y="4078"/>
                      <a:pt x="902" y="4045"/>
                      <a:pt x="801" y="3945"/>
                    </a:cubicBezTo>
                    <a:cubicBezTo>
                      <a:pt x="735" y="3845"/>
                      <a:pt x="668" y="3745"/>
                      <a:pt x="668" y="3645"/>
                    </a:cubicBezTo>
                    <a:cubicBezTo>
                      <a:pt x="635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35" y="1010"/>
                      <a:pt x="668" y="876"/>
                    </a:cubicBezTo>
                    <a:cubicBezTo>
                      <a:pt x="668" y="776"/>
                      <a:pt x="735" y="676"/>
                      <a:pt x="801" y="576"/>
                    </a:cubicBezTo>
                    <a:cubicBezTo>
                      <a:pt x="902" y="509"/>
                      <a:pt x="1018" y="476"/>
                      <a:pt x="1135" y="476"/>
                    </a:cubicBezTo>
                    <a:close/>
                    <a:moveTo>
                      <a:pt x="1018" y="0"/>
                    </a:moveTo>
                    <a:cubicBezTo>
                      <a:pt x="833" y="0"/>
                      <a:pt x="667" y="65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68" y="843"/>
                      <a:pt x="1" y="1076"/>
                      <a:pt x="34" y="1310"/>
                    </a:cubicBezTo>
                    <a:lnTo>
                      <a:pt x="34" y="3244"/>
                    </a:lnTo>
                    <a:cubicBezTo>
                      <a:pt x="1" y="3478"/>
                      <a:pt x="68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67" y="4489"/>
                      <a:pt x="833" y="4554"/>
                      <a:pt x="1018" y="4554"/>
                    </a:cubicBezTo>
                    <a:cubicBezTo>
                      <a:pt x="1056" y="4554"/>
                      <a:pt x="1095" y="4551"/>
                      <a:pt x="1135" y="4545"/>
                    </a:cubicBezTo>
                    <a:cubicBezTo>
                      <a:pt x="1169" y="4551"/>
                      <a:pt x="1205" y="4554"/>
                      <a:pt x="1240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2" y="4279"/>
                      <a:pt x="2036" y="4112"/>
                      <a:pt x="2102" y="3912"/>
                    </a:cubicBezTo>
                    <a:cubicBezTo>
                      <a:pt x="2202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202" y="843"/>
                      <a:pt x="2102" y="643"/>
                    </a:cubicBezTo>
                    <a:cubicBezTo>
                      <a:pt x="2036" y="442"/>
                      <a:pt x="1936" y="276"/>
                      <a:pt x="1769" y="176"/>
                    </a:cubicBezTo>
                    <a:cubicBezTo>
                      <a:pt x="1603" y="65"/>
                      <a:pt x="1414" y="0"/>
                      <a:pt x="1241" y="0"/>
                    </a:cubicBezTo>
                    <a:cubicBezTo>
                      <a:pt x="1205" y="0"/>
                      <a:pt x="1169" y="3"/>
                      <a:pt x="1135" y="9"/>
                    </a:cubicBezTo>
                    <a:cubicBezTo>
                      <a:pt x="1095" y="3"/>
                      <a:pt x="1056" y="0"/>
                      <a:pt x="10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6" name="Google Shape;906;p13"/>
              <p:cNvSpPr/>
              <p:nvPr/>
            </p:nvSpPr>
            <p:spPr>
              <a:xfrm>
                <a:off x="3922491" y="2573800"/>
                <a:ext cx="27424" cy="90246"/>
              </a:xfrm>
              <a:custGeom>
                <a:rect b="b" l="l" r="r" t="t"/>
                <a:pathLst>
                  <a:path extrusionOk="0" h="4505" w="1369">
                    <a:moveTo>
                      <a:pt x="934" y="1"/>
                    </a:moveTo>
                    <a:cubicBezTo>
                      <a:pt x="868" y="101"/>
                      <a:pt x="801" y="168"/>
                      <a:pt x="734" y="201"/>
                    </a:cubicBezTo>
                    <a:cubicBezTo>
                      <a:pt x="634" y="268"/>
                      <a:pt x="567" y="301"/>
                      <a:pt x="467" y="335"/>
                    </a:cubicBezTo>
                    <a:cubicBezTo>
                      <a:pt x="401" y="368"/>
                      <a:pt x="301" y="401"/>
                      <a:pt x="234" y="435"/>
                    </a:cubicBezTo>
                    <a:cubicBezTo>
                      <a:pt x="134" y="468"/>
                      <a:pt x="67" y="501"/>
                      <a:pt x="0" y="501"/>
                    </a:cubicBezTo>
                    <a:lnTo>
                      <a:pt x="0" y="935"/>
                    </a:lnTo>
                    <a:lnTo>
                      <a:pt x="134" y="935"/>
                    </a:lnTo>
                    <a:lnTo>
                      <a:pt x="401" y="902"/>
                    </a:lnTo>
                    <a:lnTo>
                      <a:pt x="668" y="835"/>
                    </a:lnTo>
                    <a:cubicBezTo>
                      <a:pt x="701" y="835"/>
                      <a:pt x="734" y="835"/>
                      <a:pt x="768" y="802"/>
                    </a:cubicBezTo>
                    <a:lnTo>
                      <a:pt x="768" y="4504"/>
                    </a:lnTo>
                    <a:lnTo>
                      <a:pt x="1368" y="4504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7" name="Google Shape;907;p13"/>
              <p:cNvSpPr/>
              <p:nvPr/>
            </p:nvSpPr>
            <p:spPr>
              <a:xfrm>
                <a:off x="3586363" y="21982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200"/>
                    </a:cubicBezTo>
                    <a:cubicBezTo>
                      <a:pt x="668" y="234"/>
                      <a:pt x="568" y="300"/>
                      <a:pt x="468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cubicBezTo>
                      <a:pt x="168" y="434"/>
                      <a:pt x="67" y="467"/>
                      <a:pt x="1" y="501"/>
                    </a:cubicBez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cubicBezTo>
                      <a:pt x="501" y="867"/>
                      <a:pt x="568" y="834"/>
                      <a:pt x="668" y="801"/>
                    </a:cubicBezTo>
                    <a:cubicBezTo>
                      <a:pt x="701" y="801"/>
                      <a:pt x="735" y="801"/>
                      <a:pt x="801" y="767"/>
                    </a:cubicBezTo>
                    <a:lnTo>
                      <a:pt x="801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8" name="Google Shape;908;p13"/>
              <p:cNvSpPr/>
              <p:nvPr/>
            </p:nvSpPr>
            <p:spPr>
              <a:xfrm>
                <a:off x="3969268" y="2822386"/>
                <a:ext cx="44793" cy="91569"/>
              </a:xfrm>
              <a:custGeom>
                <a:rect b="b" l="l" r="r" t="t"/>
                <a:pathLst>
                  <a:path extrusionOk="0" h="4571" w="2236">
                    <a:moveTo>
                      <a:pt x="1130" y="476"/>
                    </a:moveTo>
                    <a:cubicBezTo>
                      <a:pt x="1243" y="476"/>
                      <a:pt x="1351" y="518"/>
                      <a:pt x="1435" y="601"/>
                    </a:cubicBezTo>
                    <a:cubicBezTo>
                      <a:pt x="1535" y="668"/>
                      <a:pt x="1568" y="801"/>
                      <a:pt x="1602" y="901"/>
                    </a:cubicBezTo>
                    <a:cubicBezTo>
                      <a:pt x="1635" y="1035"/>
                      <a:pt x="1635" y="1168"/>
                      <a:pt x="1635" y="1335"/>
                    </a:cubicBezTo>
                    <a:lnTo>
                      <a:pt x="1635" y="3236"/>
                    </a:lnTo>
                    <a:cubicBezTo>
                      <a:pt x="1635" y="3370"/>
                      <a:pt x="1602" y="3503"/>
                      <a:pt x="1602" y="3637"/>
                    </a:cubicBezTo>
                    <a:cubicBezTo>
                      <a:pt x="1568" y="3737"/>
                      <a:pt x="1535" y="3870"/>
                      <a:pt x="1435" y="3937"/>
                    </a:cubicBezTo>
                    <a:cubicBezTo>
                      <a:pt x="1351" y="4020"/>
                      <a:pt x="1243" y="4062"/>
                      <a:pt x="1130" y="4062"/>
                    </a:cubicBezTo>
                    <a:cubicBezTo>
                      <a:pt x="1018" y="4062"/>
                      <a:pt x="901" y="4020"/>
                      <a:pt x="801" y="3937"/>
                    </a:cubicBezTo>
                    <a:cubicBezTo>
                      <a:pt x="734" y="3870"/>
                      <a:pt x="668" y="3737"/>
                      <a:pt x="668" y="3637"/>
                    </a:cubicBezTo>
                    <a:cubicBezTo>
                      <a:pt x="634" y="3503"/>
                      <a:pt x="601" y="3370"/>
                      <a:pt x="601" y="3236"/>
                    </a:cubicBezTo>
                    <a:lnTo>
                      <a:pt x="601" y="1335"/>
                    </a:lnTo>
                    <a:cubicBezTo>
                      <a:pt x="601" y="1168"/>
                      <a:pt x="634" y="1035"/>
                      <a:pt x="668" y="901"/>
                    </a:cubicBezTo>
                    <a:cubicBezTo>
                      <a:pt x="668" y="801"/>
                      <a:pt x="734" y="668"/>
                      <a:pt x="801" y="601"/>
                    </a:cubicBezTo>
                    <a:cubicBezTo>
                      <a:pt x="901" y="518"/>
                      <a:pt x="1018" y="476"/>
                      <a:pt x="1130" y="476"/>
                    </a:cubicBezTo>
                    <a:close/>
                    <a:moveTo>
                      <a:pt x="1135" y="1"/>
                    </a:moveTo>
                    <a:cubicBezTo>
                      <a:pt x="901" y="1"/>
                      <a:pt x="668" y="34"/>
                      <a:pt x="501" y="168"/>
                    </a:cubicBezTo>
                    <a:cubicBezTo>
                      <a:pt x="334" y="268"/>
                      <a:pt x="201" y="434"/>
                      <a:pt x="134" y="635"/>
                    </a:cubicBezTo>
                    <a:cubicBezTo>
                      <a:pt x="67" y="835"/>
                      <a:pt x="0" y="1068"/>
                      <a:pt x="0" y="1302"/>
                    </a:cubicBezTo>
                    <a:lnTo>
                      <a:pt x="0" y="3236"/>
                    </a:lnTo>
                    <a:cubicBezTo>
                      <a:pt x="0" y="3470"/>
                      <a:pt x="67" y="3703"/>
                      <a:pt x="134" y="3904"/>
                    </a:cubicBezTo>
                    <a:cubicBezTo>
                      <a:pt x="201" y="4104"/>
                      <a:pt x="334" y="4271"/>
                      <a:pt x="501" y="4371"/>
                    </a:cubicBezTo>
                    <a:cubicBezTo>
                      <a:pt x="701" y="4504"/>
                      <a:pt x="901" y="4571"/>
                      <a:pt x="1135" y="4571"/>
                    </a:cubicBezTo>
                    <a:cubicBezTo>
                      <a:pt x="1335" y="4571"/>
                      <a:pt x="1568" y="4504"/>
                      <a:pt x="1735" y="4371"/>
                    </a:cubicBezTo>
                    <a:cubicBezTo>
                      <a:pt x="1902" y="4271"/>
                      <a:pt x="2035" y="4104"/>
                      <a:pt x="2102" y="3937"/>
                    </a:cubicBezTo>
                    <a:cubicBezTo>
                      <a:pt x="2202" y="3703"/>
                      <a:pt x="2235" y="3470"/>
                      <a:pt x="2235" y="3236"/>
                    </a:cubicBezTo>
                    <a:lnTo>
                      <a:pt x="2235" y="1335"/>
                    </a:lnTo>
                    <a:cubicBezTo>
                      <a:pt x="2235" y="1068"/>
                      <a:pt x="2202" y="835"/>
                      <a:pt x="2102" y="635"/>
                    </a:cubicBezTo>
                    <a:cubicBezTo>
                      <a:pt x="2035" y="434"/>
                      <a:pt x="1902" y="268"/>
                      <a:pt x="1768" y="168"/>
                    </a:cubicBezTo>
                    <a:cubicBezTo>
                      <a:pt x="1568" y="34"/>
                      <a:pt x="1335" y="1"/>
                      <a:pt x="1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09" name="Google Shape;909;p13"/>
              <p:cNvSpPr/>
              <p:nvPr/>
            </p:nvSpPr>
            <p:spPr>
              <a:xfrm>
                <a:off x="4023396" y="2946688"/>
                <a:ext cx="27404" cy="40786"/>
              </a:xfrm>
              <a:custGeom>
                <a:rect b="b" l="l" r="r" t="t"/>
                <a:pathLst>
                  <a:path extrusionOk="0" h="2036" w="1368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67"/>
                      <a:pt x="567" y="300"/>
                      <a:pt x="467" y="334"/>
                    </a:cubicBezTo>
                    <a:cubicBezTo>
                      <a:pt x="401" y="367"/>
                      <a:pt x="301" y="401"/>
                      <a:pt x="234" y="434"/>
                    </a:cubicBezTo>
                    <a:lnTo>
                      <a:pt x="0" y="501"/>
                    </a:lnTo>
                    <a:lnTo>
                      <a:pt x="0" y="968"/>
                    </a:lnTo>
                    <a:lnTo>
                      <a:pt x="134" y="934"/>
                    </a:lnTo>
                    <a:lnTo>
                      <a:pt x="367" y="868"/>
                    </a:lnTo>
                    <a:lnTo>
                      <a:pt x="634" y="834"/>
                    </a:lnTo>
                    <a:lnTo>
                      <a:pt x="768" y="801"/>
                    </a:lnTo>
                    <a:lnTo>
                      <a:pt x="768" y="1802"/>
                    </a:lnTo>
                    <a:lnTo>
                      <a:pt x="1368" y="2035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0" name="Google Shape;910;p13"/>
              <p:cNvSpPr/>
              <p:nvPr/>
            </p:nvSpPr>
            <p:spPr>
              <a:xfrm>
                <a:off x="3619117" y="2573139"/>
                <a:ext cx="34756" cy="70855"/>
              </a:xfrm>
              <a:custGeom>
                <a:rect b="b" l="l" r="r" t="t"/>
                <a:pathLst>
                  <a:path extrusionOk="0" h="3537" w="1735">
                    <a:moveTo>
                      <a:pt x="634" y="1"/>
                    </a:moveTo>
                    <a:cubicBezTo>
                      <a:pt x="434" y="1"/>
                      <a:pt x="200" y="67"/>
                      <a:pt x="0" y="167"/>
                    </a:cubicBezTo>
                    <a:lnTo>
                      <a:pt x="267" y="701"/>
                    </a:lnTo>
                    <a:cubicBezTo>
                      <a:pt x="267" y="668"/>
                      <a:pt x="300" y="634"/>
                      <a:pt x="300" y="601"/>
                    </a:cubicBezTo>
                    <a:cubicBezTo>
                      <a:pt x="382" y="547"/>
                      <a:pt x="486" y="492"/>
                      <a:pt x="576" y="492"/>
                    </a:cubicBezTo>
                    <a:cubicBezTo>
                      <a:pt x="596" y="492"/>
                      <a:pt x="616" y="495"/>
                      <a:pt x="634" y="501"/>
                    </a:cubicBezTo>
                    <a:cubicBezTo>
                      <a:pt x="659" y="495"/>
                      <a:pt x="682" y="492"/>
                      <a:pt x="704" y="492"/>
                    </a:cubicBezTo>
                    <a:cubicBezTo>
                      <a:pt x="804" y="492"/>
                      <a:pt x="886" y="547"/>
                      <a:pt x="968" y="601"/>
                    </a:cubicBezTo>
                    <a:cubicBezTo>
                      <a:pt x="1034" y="701"/>
                      <a:pt x="1101" y="801"/>
                      <a:pt x="1101" y="901"/>
                    </a:cubicBezTo>
                    <a:cubicBezTo>
                      <a:pt x="1134" y="1035"/>
                      <a:pt x="1134" y="1201"/>
                      <a:pt x="1134" y="1335"/>
                    </a:cubicBezTo>
                    <a:lnTo>
                      <a:pt x="1134" y="2469"/>
                    </a:lnTo>
                    <a:cubicBezTo>
                      <a:pt x="1335" y="2836"/>
                      <a:pt x="1535" y="3170"/>
                      <a:pt x="1735" y="3536"/>
                    </a:cubicBezTo>
                    <a:cubicBezTo>
                      <a:pt x="1735" y="3436"/>
                      <a:pt x="1735" y="3336"/>
                      <a:pt x="1735" y="3270"/>
                    </a:cubicBezTo>
                    <a:lnTo>
                      <a:pt x="1735" y="1335"/>
                    </a:lnTo>
                    <a:cubicBezTo>
                      <a:pt x="1735" y="1101"/>
                      <a:pt x="1701" y="868"/>
                      <a:pt x="1635" y="634"/>
                    </a:cubicBezTo>
                    <a:cubicBezTo>
                      <a:pt x="1568" y="468"/>
                      <a:pt x="1435" y="301"/>
                      <a:pt x="1268" y="167"/>
                    </a:cubicBezTo>
                    <a:cubicBezTo>
                      <a:pt x="1068" y="67"/>
                      <a:pt x="868" y="1"/>
                      <a:pt x="6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1" name="Google Shape;911;p13"/>
              <p:cNvSpPr/>
              <p:nvPr/>
            </p:nvSpPr>
            <p:spPr>
              <a:xfrm>
                <a:off x="4986988" y="2448856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01" y="0"/>
                    </a:moveTo>
                    <a:cubicBezTo>
                      <a:pt x="868" y="67"/>
                      <a:pt x="801" y="134"/>
                      <a:pt x="701" y="200"/>
                    </a:cubicBezTo>
                    <a:cubicBezTo>
                      <a:pt x="634" y="234"/>
                      <a:pt x="534" y="300"/>
                      <a:pt x="467" y="334"/>
                    </a:cubicBezTo>
                    <a:cubicBezTo>
                      <a:pt x="367" y="367"/>
                      <a:pt x="301" y="400"/>
                      <a:pt x="200" y="434"/>
                    </a:cubicBezTo>
                    <a:lnTo>
                      <a:pt x="0" y="501"/>
                    </a:lnTo>
                    <a:lnTo>
                      <a:pt x="0" y="934"/>
                    </a:lnTo>
                    <a:lnTo>
                      <a:pt x="100" y="901"/>
                    </a:lnTo>
                    <a:lnTo>
                      <a:pt x="367" y="867"/>
                    </a:lnTo>
                    <a:lnTo>
                      <a:pt x="634" y="801"/>
                    </a:lnTo>
                    <a:cubicBezTo>
                      <a:pt x="701" y="801"/>
                      <a:pt x="734" y="767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2" name="Google Shape;912;p13"/>
              <p:cNvSpPr/>
              <p:nvPr/>
            </p:nvSpPr>
            <p:spPr>
              <a:xfrm>
                <a:off x="4958241" y="2573800"/>
                <a:ext cx="27424" cy="90246"/>
              </a:xfrm>
              <a:custGeom>
                <a:rect b="b" l="l" r="r" t="t"/>
                <a:pathLst>
                  <a:path extrusionOk="0" h="4505" w="1369">
                    <a:moveTo>
                      <a:pt x="935" y="1"/>
                    </a:moveTo>
                    <a:cubicBezTo>
                      <a:pt x="868" y="101"/>
                      <a:pt x="802" y="168"/>
                      <a:pt x="735" y="201"/>
                    </a:cubicBezTo>
                    <a:cubicBezTo>
                      <a:pt x="635" y="268"/>
                      <a:pt x="568" y="301"/>
                      <a:pt x="468" y="335"/>
                    </a:cubicBezTo>
                    <a:cubicBezTo>
                      <a:pt x="401" y="368"/>
                      <a:pt x="301" y="401"/>
                      <a:pt x="234" y="435"/>
                    </a:cubicBezTo>
                    <a:cubicBezTo>
                      <a:pt x="134" y="468"/>
                      <a:pt x="68" y="501"/>
                      <a:pt x="1" y="501"/>
                    </a:cubicBezTo>
                    <a:lnTo>
                      <a:pt x="1" y="935"/>
                    </a:lnTo>
                    <a:lnTo>
                      <a:pt x="134" y="935"/>
                    </a:lnTo>
                    <a:lnTo>
                      <a:pt x="401" y="902"/>
                    </a:lnTo>
                    <a:lnTo>
                      <a:pt x="668" y="835"/>
                    </a:lnTo>
                    <a:cubicBezTo>
                      <a:pt x="701" y="835"/>
                      <a:pt x="735" y="835"/>
                      <a:pt x="768" y="802"/>
                    </a:cubicBezTo>
                    <a:lnTo>
                      <a:pt x="768" y="4504"/>
                    </a:lnTo>
                    <a:lnTo>
                      <a:pt x="1369" y="4504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3" name="Google Shape;913;p13"/>
              <p:cNvSpPr/>
              <p:nvPr/>
            </p:nvSpPr>
            <p:spPr>
              <a:xfrm>
                <a:off x="5030418" y="2448856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8" y="300"/>
                      <a:pt x="468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1" y="501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cubicBezTo>
                      <a:pt x="701" y="801"/>
                      <a:pt x="734" y="767"/>
                      <a:pt x="801" y="767"/>
                    </a:cubicBezTo>
                    <a:lnTo>
                      <a:pt x="801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4" name="Google Shape;914;p13"/>
              <p:cNvSpPr/>
              <p:nvPr/>
            </p:nvSpPr>
            <p:spPr>
              <a:xfrm>
                <a:off x="5090556" y="2071961"/>
                <a:ext cx="40786" cy="91729"/>
              </a:xfrm>
              <a:custGeom>
                <a:rect b="b" l="l" r="r" t="t"/>
                <a:pathLst>
                  <a:path extrusionOk="0" h="4579" w="2036">
                    <a:moveTo>
                      <a:pt x="1135" y="1"/>
                    </a:moveTo>
                    <a:cubicBezTo>
                      <a:pt x="901" y="1"/>
                      <a:pt x="668" y="34"/>
                      <a:pt x="501" y="167"/>
                    </a:cubicBezTo>
                    <a:cubicBezTo>
                      <a:pt x="334" y="268"/>
                      <a:pt x="201" y="434"/>
                      <a:pt x="134" y="634"/>
                    </a:cubicBezTo>
                    <a:cubicBezTo>
                      <a:pt x="34" y="835"/>
                      <a:pt x="1" y="1068"/>
                      <a:pt x="1" y="1302"/>
                    </a:cubicBezTo>
                    <a:lnTo>
                      <a:pt x="1" y="3236"/>
                    </a:lnTo>
                    <a:cubicBezTo>
                      <a:pt x="1" y="3470"/>
                      <a:pt x="34" y="3703"/>
                      <a:pt x="134" y="3903"/>
                    </a:cubicBezTo>
                    <a:cubicBezTo>
                      <a:pt x="201" y="4104"/>
                      <a:pt x="334" y="4270"/>
                      <a:pt x="501" y="4404"/>
                    </a:cubicBezTo>
                    <a:cubicBezTo>
                      <a:pt x="685" y="4521"/>
                      <a:pt x="901" y="4579"/>
                      <a:pt x="1118" y="4579"/>
                    </a:cubicBezTo>
                    <a:cubicBezTo>
                      <a:pt x="1335" y="4579"/>
                      <a:pt x="1552" y="4521"/>
                      <a:pt x="1735" y="4404"/>
                    </a:cubicBezTo>
                    <a:cubicBezTo>
                      <a:pt x="1869" y="4304"/>
                      <a:pt x="1969" y="4204"/>
                      <a:pt x="2035" y="4037"/>
                    </a:cubicBezTo>
                    <a:cubicBezTo>
                      <a:pt x="1935" y="3170"/>
                      <a:pt x="1802" y="2269"/>
                      <a:pt x="1635" y="1402"/>
                    </a:cubicBezTo>
                    <a:lnTo>
                      <a:pt x="1635" y="3270"/>
                    </a:lnTo>
                    <a:cubicBezTo>
                      <a:pt x="1635" y="3370"/>
                      <a:pt x="1602" y="3503"/>
                      <a:pt x="1568" y="3637"/>
                    </a:cubicBezTo>
                    <a:cubicBezTo>
                      <a:pt x="1568" y="3770"/>
                      <a:pt x="1502" y="3870"/>
                      <a:pt x="1435" y="3970"/>
                    </a:cubicBezTo>
                    <a:cubicBezTo>
                      <a:pt x="1352" y="4037"/>
                      <a:pt x="1235" y="4070"/>
                      <a:pt x="1118" y="4070"/>
                    </a:cubicBezTo>
                    <a:cubicBezTo>
                      <a:pt x="1001" y="4070"/>
                      <a:pt x="885" y="4037"/>
                      <a:pt x="801" y="3970"/>
                    </a:cubicBezTo>
                    <a:cubicBezTo>
                      <a:pt x="735" y="3870"/>
                      <a:pt x="668" y="3770"/>
                      <a:pt x="634" y="3637"/>
                    </a:cubicBezTo>
                    <a:cubicBezTo>
                      <a:pt x="601" y="3503"/>
                      <a:pt x="601" y="3370"/>
                      <a:pt x="601" y="3270"/>
                    </a:cubicBezTo>
                    <a:lnTo>
                      <a:pt x="601" y="1335"/>
                    </a:lnTo>
                    <a:cubicBezTo>
                      <a:pt x="601" y="1168"/>
                      <a:pt x="601" y="1035"/>
                      <a:pt x="634" y="901"/>
                    </a:cubicBezTo>
                    <a:cubicBezTo>
                      <a:pt x="668" y="801"/>
                      <a:pt x="701" y="668"/>
                      <a:pt x="801" y="601"/>
                    </a:cubicBezTo>
                    <a:cubicBezTo>
                      <a:pt x="885" y="518"/>
                      <a:pt x="1001" y="476"/>
                      <a:pt x="1118" y="476"/>
                    </a:cubicBezTo>
                    <a:cubicBezTo>
                      <a:pt x="1235" y="476"/>
                      <a:pt x="1352" y="518"/>
                      <a:pt x="1435" y="601"/>
                    </a:cubicBezTo>
                    <a:lnTo>
                      <a:pt x="1468" y="634"/>
                    </a:lnTo>
                    <a:cubicBezTo>
                      <a:pt x="1435" y="434"/>
                      <a:pt x="1402" y="234"/>
                      <a:pt x="1335" y="34"/>
                    </a:cubicBezTo>
                    <a:cubicBezTo>
                      <a:pt x="1268" y="1"/>
                      <a:pt x="1202" y="1"/>
                      <a:pt x="1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5" name="Google Shape;915;p13"/>
              <p:cNvSpPr/>
              <p:nvPr/>
            </p:nvSpPr>
            <p:spPr>
              <a:xfrm>
                <a:off x="3578350" y="2448856"/>
                <a:ext cx="26743" cy="89565"/>
              </a:xfrm>
              <a:custGeom>
                <a:rect b="b" l="l" r="r" t="t"/>
                <a:pathLst>
                  <a:path extrusionOk="0" h="4471" w="1335">
                    <a:moveTo>
                      <a:pt x="901" y="0"/>
                    </a:moveTo>
                    <a:cubicBezTo>
                      <a:pt x="834" y="67"/>
                      <a:pt x="768" y="134"/>
                      <a:pt x="701" y="200"/>
                    </a:cubicBezTo>
                    <a:cubicBezTo>
                      <a:pt x="634" y="234"/>
                      <a:pt x="534" y="300"/>
                      <a:pt x="467" y="334"/>
                    </a:cubicBezTo>
                    <a:lnTo>
                      <a:pt x="201" y="434"/>
                    </a:lnTo>
                    <a:lnTo>
                      <a:pt x="0" y="501"/>
                    </a:lnTo>
                    <a:lnTo>
                      <a:pt x="0" y="701"/>
                    </a:lnTo>
                    <a:lnTo>
                      <a:pt x="67" y="934"/>
                    </a:lnTo>
                    <a:lnTo>
                      <a:pt x="101" y="934"/>
                    </a:lnTo>
                    <a:lnTo>
                      <a:pt x="367" y="867"/>
                    </a:lnTo>
                    <a:lnTo>
                      <a:pt x="634" y="801"/>
                    </a:lnTo>
                    <a:cubicBezTo>
                      <a:pt x="668" y="801"/>
                      <a:pt x="734" y="801"/>
                      <a:pt x="768" y="767"/>
                    </a:cubicBezTo>
                    <a:lnTo>
                      <a:pt x="768" y="3169"/>
                    </a:lnTo>
                    <a:cubicBezTo>
                      <a:pt x="901" y="3603"/>
                      <a:pt x="1068" y="4036"/>
                      <a:pt x="1235" y="4470"/>
                    </a:cubicBezTo>
                    <a:lnTo>
                      <a:pt x="1335" y="4470"/>
                    </a:lnTo>
                    <a:lnTo>
                      <a:pt x="13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6" name="Google Shape;916;p13"/>
              <p:cNvSpPr/>
              <p:nvPr/>
            </p:nvSpPr>
            <p:spPr>
              <a:xfrm>
                <a:off x="4870718" y="2699445"/>
                <a:ext cx="27404" cy="89545"/>
              </a:xfrm>
              <a:custGeom>
                <a:rect b="b" l="l" r="r" t="t"/>
                <a:pathLst>
                  <a:path extrusionOk="0" h="4470" w="1368">
                    <a:moveTo>
                      <a:pt x="934" y="0"/>
                    </a:moveTo>
                    <a:cubicBezTo>
                      <a:pt x="867" y="67"/>
                      <a:pt x="801" y="134"/>
                      <a:pt x="734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400" y="367"/>
                      <a:pt x="300" y="400"/>
                      <a:pt x="200" y="434"/>
                    </a:cubicBezTo>
                    <a:cubicBezTo>
                      <a:pt x="134" y="434"/>
                      <a:pt x="67" y="467"/>
                      <a:pt x="0" y="467"/>
                    </a:cubicBezTo>
                    <a:lnTo>
                      <a:pt x="0" y="934"/>
                    </a:lnTo>
                    <a:lnTo>
                      <a:pt x="134" y="934"/>
                    </a:lnTo>
                    <a:lnTo>
                      <a:pt x="400" y="867"/>
                    </a:lnTo>
                    <a:lnTo>
                      <a:pt x="667" y="834"/>
                    </a:lnTo>
                    <a:lnTo>
                      <a:pt x="767" y="801"/>
                    </a:lnTo>
                    <a:lnTo>
                      <a:pt x="767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7" name="Google Shape;917;p13"/>
              <p:cNvSpPr/>
              <p:nvPr/>
            </p:nvSpPr>
            <p:spPr>
              <a:xfrm>
                <a:off x="4383563" y="2946688"/>
                <a:ext cx="27424" cy="90226"/>
              </a:xfrm>
              <a:custGeom>
                <a:rect b="b" l="l" r="r" t="t"/>
                <a:pathLst>
                  <a:path extrusionOk="0" h="4504" w="1369">
                    <a:moveTo>
                      <a:pt x="901" y="0"/>
                    </a:moveTo>
                    <a:cubicBezTo>
                      <a:pt x="868" y="100"/>
                      <a:pt x="768" y="167"/>
                      <a:pt x="701" y="200"/>
                    </a:cubicBezTo>
                    <a:cubicBezTo>
                      <a:pt x="635" y="267"/>
                      <a:pt x="535" y="300"/>
                      <a:pt x="468" y="334"/>
                    </a:cubicBezTo>
                    <a:cubicBezTo>
                      <a:pt x="368" y="367"/>
                      <a:pt x="301" y="401"/>
                      <a:pt x="201" y="434"/>
                    </a:cubicBezTo>
                    <a:lnTo>
                      <a:pt x="1" y="501"/>
                    </a:lnTo>
                    <a:lnTo>
                      <a:pt x="1" y="968"/>
                    </a:lnTo>
                    <a:lnTo>
                      <a:pt x="101" y="934"/>
                    </a:lnTo>
                    <a:lnTo>
                      <a:pt x="368" y="868"/>
                    </a:lnTo>
                    <a:lnTo>
                      <a:pt x="635" y="834"/>
                    </a:lnTo>
                    <a:lnTo>
                      <a:pt x="768" y="801"/>
                    </a:lnTo>
                    <a:lnTo>
                      <a:pt x="768" y="4503"/>
                    </a:lnTo>
                    <a:lnTo>
                      <a:pt x="1368" y="4503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8" name="Google Shape;918;p13"/>
              <p:cNvSpPr/>
              <p:nvPr/>
            </p:nvSpPr>
            <p:spPr>
              <a:xfrm>
                <a:off x="4312728" y="2573800"/>
                <a:ext cx="27424" cy="90246"/>
              </a:xfrm>
              <a:custGeom>
                <a:rect b="b" l="l" r="r" t="t"/>
                <a:pathLst>
                  <a:path extrusionOk="0" h="4505" w="1369">
                    <a:moveTo>
                      <a:pt x="935" y="1"/>
                    </a:moveTo>
                    <a:cubicBezTo>
                      <a:pt x="868" y="101"/>
                      <a:pt x="802" y="168"/>
                      <a:pt x="735" y="201"/>
                    </a:cubicBezTo>
                    <a:cubicBezTo>
                      <a:pt x="635" y="268"/>
                      <a:pt x="568" y="301"/>
                      <a:pt x="468" y="335"/>
                    </a:cubicBezTo>
                    <a:cubicBezTo>
                      <a:pt x="401" y="368"/>
                      <a:pt x="301" y="401"/>
                      <a:pt x="234" y="435"/>
                    </a:cubicBezTo>
                    <a:cubicBezTo>
                      <a:pt x="134" y="468"/>
                      <a:pt x="68" y="501"/>
                      <a:pt x="1" y="501"/>
                    </a:cubicBezTo>
                    <a:lnTo>
                      <a:pt x="1" y="935"/>
                    </a:lnTo>
                    <a:lnTo>
                      <a:pt x="134" y="935"/>
                    </a:lnTo>
                    <a:lnTo>
                      <a:pt x="401" y="902"/>
                    </a:lnTo>
                    <a:lnTo>
                      <a:pt x="668" y="835"/>
                    </a:lnTo>
                    <a:cubicBezTo>
                      <a:pt x="701" y="835"/>
                      <a:pt x="735" y="835"/>
                      <a:pt x="768" y="802"/>
                    </a:cubicBezTo>
                    <a:lnTo>
                      <a:pt x="768" y="4504"/>
                    </a:lnTo>
                    <a:lnTo>
                      <a:pt x="1369" y="4471"/>
                    </a:lnTo>
                    <a:lnTo>
                      <a:pt x="136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19" name="Google Shape;919;p13"/>
              <p:cNvSpPr/>
              <p:nvPr/>
            </p:nvSpPr>
            <p:spPr>
              <a:xfrm>
                <a:off x="4914149" y="2699445"/>
                <a:ext cx="28086" cy="84878"/>
              </a:xfrm>
              <a:custGeom>
                <a:rect b="b" l="l" r="r" t="t"/>
                <a:pathLst>
                  <a:path extrusionOk="0" h="4237" w="1402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68" y="234"/>
                      <a:pt x="567" y="300"/>
                      <a:pt x="501" y="334"/>
                    </a:cubicBezTo>
                    <a:cubicBezTo>
                      <a:pt x="401" y="367"/>
                      <a:pt x="334" y="400"/>
                      <a:pt x="234" y="434"/>
                    </a:cubicBezTo>
                    <a:cubicBezTo>
                      <a:pt x="134" y="434"/>
                      <a:pt x="67" y="467"/>
                      <a:pt x="0" y="467"/>
                    </a:cubicBezTo>
                    <a:lnTo>
                      <a:pt x="0" y="934"/>
                    </a:lnTo>
                    <a:lnTo>
                      <a:pt x="134" y="934"/>
                    </a:lnTo>
                    <a:lnTo>
                      <a:pt x="401" y="867"/>
                    </a:lnTo>
                    <a:lnTo>
                      <a:pt x="668" y="834"/>
                    </a:lnTo>
                    <a:lnTo>
                      <a:pt x="801" y="801"/>
                    </a:lnTo>
                    <a:lnTo>
                      <a:pt x="801" y="4236"/>
                    </a:lnTo>
                    <a:lnTo>
                      <a:pt x="1401" y="3569"/>
                    </a:lnTo>
                    <a:lnTo>
                      <a:pt x="140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0" name="Google Shape;920;p13"/>
              <p:cNvSpPr/>
              <p:nvPr/>
            </p:nvSpPr>
            <p:spPr>
              <a:xfrm>
                <a:off x="4281998" y="2946688"/>
                <a:ext cx="27424" cy="90226"/>
              </a:xfrm>
              <a:custGeom>
                <a:rect b="b" l="l" r="r" t="t"/>
                <a:pathLst>
                  <a:path extrusionOk="0" h="4504" w="1369">
                    <a:moveTo>
                      <a:pt x="935" y="0"/>
                    </a:moveTo>
                    <a:cubicBezTo>
                      <a:pt x="868" y="100"/>
                      <a:pt x="801" y="167"/>
                      <a:pt x="734" y="200"/>
                    </a:cubicBezTo>
                    <a:cubicBezTo>
                      <a:pt x="668" y="267"/>
                      <a:pt x="568" y="300"/>
                      <a:pt x="501" y="334"/>
                    </a:cubicBezTo>
                    <a:cubicBezTo>
                      <a:pt x="401" y="367"/>
                      <a:pt x="301" y="401"/>
                      <a:pt x="234" y="434"/>
                    </a:cubicBezTo>
                    <a:lnTo>
                      <a:pt x="1" y="501"/>
                    </a:lnTo>
                    <a:lnTo>
                      <a:pt x="1" y="968"/>
                    </a:lnTo>
                    <a:lnTo>
                      <a:pt x="134" y="934"/>
                    </a:lnTo>
                    <a:lnTo>
                      <a:pt x="401" y="868"/>
                    </a:lnTo>
                    <a:lnTo>
                      <a:pt x="668" y="834"/>
                    </a:lnTo>
                    <a:lnTo>
                      <a:pt x="801" y="801"/>
                    </a:lnTo>
                    <a:lnTo>
                      <a:pt x="801" y="4503"/>
                    </a:lnTo>
                    <a:lnTo>
                      <a:pt x="1368" y="4503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1" name="Google Shape;921;p13"/>
              <p:cNvSpPr/>
              <p:nvPr/>
            </p:nvSpPr>
            <p:spPr>
              <a:xfrm>
                <a:off x="4541281" y="2823067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34" y="0"/>
                    </a:moveTo>
                    <a:cubicBezTo>
                      <a:pt x="867" y="67"/>
                      <a:pt x="801" y="134"/>
                      <a:pt x="734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400" y="367"/>
                      <a:pt x="300" y="400"/>
                      <a:pt x="234" y="434"/>
                    </a:cubicBezTo>
                    <a:lnTo>
                      <a:pt x="0" y="501"/>
                    </a:lnTo>
                    <a:lnTo>
                      <a:pt x="0" y="934"/>
                    </a:lnTo>
                    <a:lnTo>
                      <a:pt x="134" y="901"/>
                    </a:lnTo>
                    <a:lnTo>
                      <a:pt x="400" y="867"/>
                    </a:lnTo>
                    <a:lnTo>
                      <a:pt x="667" y="801"/>
                    </a:lnTo>
                    <a:lnTo>
                      <a:pt x="767" y="767"/>
                    </a:lnTo>
                    <a:lnTo>
                      <a:pt x="767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2" name="Google Shape;922;p13"/>
              <p:cNvSpPr/>
              <p:nvPr/>
            </p:nvSpPr>
            <p:spPr>
              <a:xfrm>
                <a:off x="4846659" y="2573139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4" y="468"/>
                    </a:moveTo>
                    <a:cubicBezTo>
                      <a:pt x="1235" y="468"/>
                      <a:pt x="1368" y="501"/>
                      <a:pt x="1435" y="601"/>
                    </a:cubicBezTo>
                    <a:cubicBezTo>
                      <a:pt x="1535" y="668"/>
                      <a:pt x="1568" y="768"/>
                      <a:pt x="1601" y="901"/>
                    </a:cubicBezTo>
                    <a:cubicBezTo>
                      <a:pt x="1635" y="1035"/>
                      <a:pt x="1635" y="1168"/>
                      <a:pt x="1635" y="1302"/>
                    </a:cubicBezTo>
                    <a:lnTo>
                      <a:pt x="1635" y="3236"/>
                    </a:lnTo>
                    <a:cubicBezTo>
                      <a:pt x="1635" y="3370"/>
                      <a:pt x="1635" y="3503"/>
                      <a:pt x="1601" y="3637"/>
                    </a:cubicBezTo>
                    <a:cubicBezTo>
                      <a:pt x="1568" y="3770"/>
                      <a:pt x="1535" y="3870"/>
                      <a:pt x="1435" y="3970"/>
                    </a:cubicBezTo>
                    <a:cubicBezTo>
                      <a:pt x="1368" y="4037"/>
                      <a:pt x="1235" y="4070"/>
                      <a:pt x="1134" y="4070"/>
                    </a:cubicBezTo>
                    <a:cubicBezTo>
                      <a:pt x="1001" y="4070"/>
                      <a:pt x="901" y="4037"/>
                      <a:pt x="801" y="3970"/>
                    </a:cubicBezTo>
                    <a:cubicBezTo>
                      <a:pt x="734" y="3870"/>
                      <a:pt x="667" y="3770"/>
                      <a:pt x="667" y="3637"/>
                    </a:cubicBezTo>
                    <a:cubicBezTo>
                      <a:pt x="634" y="3503"/>
                      <a:pt x="601" y="3370"/>
                      <a:pt x="634" y="3236"/>
                    </a:cubicBezTo>
                    <a:lnTo>
                      <a:pt x="634" y="1302"/>
                    </a:lnTo>
                    <a:cubicBezTo>
                      <a:pt x="601" y="1168"/>
                      <a:pt x="634" y="1035"/>
                      <a:pt x="667" y="901"/>
                    </a:cubicBezTo>
                    <a:cubicBezTo>
                      <a:pt x="667" y="768"/>
                      <a:pt x="734" y="668"/>
                      <a:pt x="801" y="601"/>
                    </a:cubicBezTo>
                    <a:cubicBezTo>
                      <a:pt x="901" y="501"/>
                      <a:pt x="1001" y="468"/>
                      <a:pt x="1134" y="468"/>
                    </a:cubicBezTo>
                    <a:close/>
                    <a:moveTo>
                      <a:pt x="1134" y="1"/>
                    </a:moveTo>
                    <a:cubicBezTo>
                      <a:pt x="901" y="1"/>
                      <a:pt x="701" y="67"/>
                      <a:pt x="501" y="167"/>
                    </a:cubicBezTo>
                    <a:cubicBezTo>
                      <a:pt x="334" y="301"/>
                      <a:pt x="200" y="434"/>
                      <a:pt x="134" y="634"/>
                    </a:cubicBezTo>
                    <a:cubicBezTo>
                      <a:pt x="67" y="868"/>
                      <a:pt x="0" y="1101"/>
                      <a:pt x="34" y="1335"/>
                    </a:cubicBezTo>
                    <a:lnTo>
                      <a:pt x="34" y="3236"/>
                    </a:lnTo>
                    <a:cubicBezTo>
                      <a:pt x="34" y="3470"/>
                      <a:pt x="67" y="3703"/>
                      <a:pt x="134" y="3937"/>
                    </a:cubicBezTo>
                    <a:cubicBezTo>
                      <a:pt x="200" y="4104"/>
                      <a:pt x="334" y="4270"/>
                      <a:pt x="501" y="4404"/>
                    </a:cubicBezTo>
                    <a:cubicBezTo>
                      <a:pt x="701" y="4504"/>
                      <a:pt x="918" y="4554"/>
                      <a:pt x="1134" y="4554"/>
                    </a:cubicBezTo>
                    <a:cubicBezTo>
                      <a:pt x="1351" y="4554"/>
                      <a:pt x="1568" y="4504"/>
                      <a:pt x="1768" y="4404"/>
                    </a:cubicBezTo>
                    <a:cubicBezTo>
                      <a:pt x="1935" y="4270"/>
                      <a:pt x="2035" y="4104"/>
                      <a:pt x="2102" y="3937"/>
                    </a:cubicBezTo>
                    <a:cubicBezTo>
                      <a:pt x="2202" y="3703"/>
                      <a:pt x="2235" y="3470"/>
                      <a:pt x="2235" y="3236"/>
                    </a:cubicBezTo>
                    <a:lnTo>
                      <a:pt x="2235" y="1335"/>
                    </a:lnTo>
                    <a:cubicBezTo>
                      <a:pt x="2235" y="1101"/>
                      <a:pt x="2202" y="868"/>
                      <a:pt x="2135" y="634"/>
                    </a:cubicBezTo>
                    <a:cubicBezTo>
                      <a:pt x="2035" y="434"/>
                      <a:pt x="1935" y="301"/>
                      <a:pt x="1768" y="167"/>
                    </a:cubicBezTo>
                    <a:cubicBezTo>
                      <a:pt x="1568" y="67"/>
                      <a:pt x="1368" y="1"/>
                      <a:pt x="1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3" name="Google Shape;923;p13"/>
              <p:cNvSpPr/>
              <p:nvPr/>
            </p:nvSpPr>
            <p:spPr>
              <a:xfrm>
                <a:off x="4487152" y="2946007"/>
                <a:ext cx="44793" cy="82894"/>
              </a:xfrm>
              <a:custGeom>
                <a:rect b="b" l="l" r="r" t="t"/>
                <a:pathLst>
                  <a:path extrusionOk="0" h="4138" w="2236">
                    <a:moveTo>
                      <a:pt x="1134" y="1"/>
                    </a:moveTo>
                    <a:cubicBezTo>
                      <a:pt x="901" y="1"/>
                      <a:pt x="667" y="68"/>
                      <a:pt x="501" y="168"/>
                    </a:cubicBezTo>
                    <a:cubicBezTo>
                      <a:pt x="334" y="268"/>
                      <a:pt x="200" y="435"/>
                      <a:pt x="134" y="635"/>
                    </a:cubicBezTo>
                    <a:cubicBezTo>
                      <a:pt x="34" y="835"/>
                      <a:pt x="0" y="1068"/>
                      <a:pt x="34" y="1335"/>
                    </a:cubicBezTo>
                    <a:lnTo>
                      <a:pt x="34" y="3237"/>
                    </a:lnTo>
                    <a:cubicBezTo>
                      <a:pt x="0" y="3470"/>
                      <a:pt x="67" y="3704"/>
                      <a:pt x="134" y="3937"/>
                    </a:cubicBezTo>
                    <a:cubicBezTo>
                      <a:pt x="167" y="4004"/>
                      <a:pt x="200" y="4070"/>
                      <a:pt x="234" y="4137"/>
                    </a:cubicBezTo>
                    <a:cubicBezTo>
                      <a:pt x="467" y="4104"/>
                      <a:pt x="667" y="4037"/>
                      <a:pt x="867" y="4004"/>
                    </a:cubicBezTo>
                    <a:cubicBezTo>
                      <a:pt x="867" y="4004"/>
                      <a:pt x="834" y="3970"/>
                      <a:pt x="801" y="3970"/>
                    </a:cubicBezTo>
                    <a:cubicBezTo>
                      <a:pt x="734" y="3870"/>
                      <a:pt x="667" y="3770"/>
                      <a:pt x="667" y="3637"/>
                    </a:cubicBezTo>
                    <a:cubicBezTo>
                      <a:pt x="634" y="3503"/>
                      <a:pt x="601" y="3370"/>
                      <a:pt x="601" y="3237"/>
                    </a:cubicBezTo>
                    <a:lnTo>
                      <a:pt x="601" y="1302"/>
                    </a:lnTo>
                    <a:cubicBezTo>
                      <a:pt x="601" y="1168"/>
                      <a:pt x="634" y="1035"/>
                      <a:pt x="634" y="902"/>
                    </a:cubicBezTo>
                    <a:cubicBezTo>
                      <a:pt x="667" y="768"/>
                      <a:pt x="734" y="668"/>
                      <a:pt x="801" y="601"/>
                    </a:cubicBezTo>
                    <a:cubicBezTo>
                      <a:pt x="901" y="518"/>
                      <a:pt x="1018" y="476"/>
                      <a:pt x="1130" y="476"/>
                    </a:cubicBezTo>
                    <a:cubicBezTo>
                      <a:pt x="1243" y="476"/>
                      <a:pt x="1351" y="518"/>
                      <a:pt x="1435" y="601"/>
                    </a:cubicBezTo>
                    <a:cubicBezTo>
                      <a:pt x="1535" y="668"/>
                      <a:pt x="1568" y="768"/>
                      <a:pt x="1601" y="902"/>
                    </a:cubicBezTo>
                    <a:cubicBezTo>
                      <a:pt x="1635" y="1035"/>
                      <a:pt x="1635" y="1168"/>
                      <a:pt x="1635" y="1302"/>
                    </a:cubicBezTo>
                    <a:lnTo>
                      <a:pt x="1635" y="3237"/>
                    </a:lnTo>
                    <a:cubicBezTo>
                      <a:pt x="1635" y="3370"/>
                      <a:pt x="1601" y="3503"/>
                      <a:pt x="1601" y="3637"/>
                    </a:cubicBezTo>
                    <a:cubicBezTo>
                      <a:pt x="1568" y="3737"/>
                      <a:pt x="1535" y="3804"/>
                      <a:pt x="1501" y="3870"/>
                    </a:cubicBezTo>
                    <a:lnTo>
                      <a:pt x="2168" y="3704"/>
                    </a:lnTo>
                    <a:cubicBezTo>
                      <a:pt x="2202" y="3570"/>
                      <a:pt x="2235" y="3403"/>
                      <a:pt x="2235" y="3237"/>
                    </a:cubicBezTo>
                    <a:lnTo>
                      <a:pt x="2235" y="1335"/>
                    </a:lnTo>
                    <a:cubicBezTo>
                      <a:pt x="2235" y="1068"/>
                      <a:pt x="2202" y="835"/>
                      <a:pt x="2102" y="635"/>
                    </a:cubicBezTo>
                    <a:cubicBezTo>
                      <a:pt x="2035" y="435"/>
                      <a:pt x="1902" y="268"/>
                      <a:pt x="1768" y="168"/>
                    </a:cubicBezTo>
                    <a:cubicBezTo>
                      <a:pt x="1568" y="68"/>
                      <a:pt x="1334" y="1"/>
                      <a:pt x="1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4" name="Google Shape;924;p13"/>
              <p:cNvSpPr/>
              <p:nvPr/>
            </p:nvSpPr>
            <p:spPr>
              <a:xfrm>
                <a:off x="4588057" y="2946348"/>
                <a:ext cx="44793" cy="57814"/>
              </a:xfrm>
              <a:custGeom>
                <a:rect b="b" l="l" r="r" t="t"/>
                <a:pathLst>
                  <a:path extrusionOk="0" h="2886" w="2236">
                    <a:moveTo>
                      <a:pt x="1118" y="1"/>
                    </a:moveTo>
                    <a:cubicBezTo>
                      <a:pt x="901" y="1"/>
                      <a:pt x="684" y="51"/>
                      <a:pt x="500" y="151"/>
                    </a:cubicBezTo>
                    <a:cubicBezTo>
                      <a:pt x="334" y="251"/>
                      <a:pt x="200" y="418"/>
                      <a:pt x="134" y="618"/>
                    </a:cubicBezTo>
                    <a:cubicBezTo>
                      <a:pt x="33" y="818"/>
                      <a:pt x="0" y="1051"/>
                      <a:pt x="33" y="1318"/>
                    </a:cubicBezTo>
                    <a:lnTo>
                      <a:pt x="33" y="2886"/>
                    </a:lnTo>
                    <a:lnTo>
                      <a:pt x="601" y="2686"/>
                    </a:lnTo>
                    <a:lnTo>
                      <a:pt x="601" y="1285"/>
                    </a:lnTo>
                    <a:cubicBezTo>
                      <a:pt x="601" y="1151"/>
                      <a:pt x="634" y="1018"/>
                      <a:pt x="667" y="885"/>
                    </a:cubicBezTo>
                    <a:cubicBezTo>
                      <a:pt x="667" y="751"/>
                      <a:pt x="734" y="651"/>
                      <a:pt x="801" y="584"/>
                    </a:cubicBezTo>
                    <a:cubicBezTo>
                      <a:pt x="901" y="484"/>
                      <a:pt x="1001" y="451"/>
                      <a:pt x="1134" y="451"/>
                    </a:cubicBezTo>
                    <a:cubicBezTo>
                      <a:pt x="1234" y="451"/>
                      <a:pt x="1368" y="484"/>
                      <a:pt x="1434" y="584"/>
                    </a:cubicBezTo>
                    <a:cubicBezTo>
                      <a:pt x="1535" y="651"/>
                      <a:pt x="1568" y="751"/>
                      <a:pt x="1601" y="885"/>
                    </a:cubicBezTo>
                    <a:cubicBezTo>
                      <a:pt x="1635" y="1018"/>
                      <a:pt x="1635" y="1151"/>
                      <a:pt x="1635" y="1285"/>
                    </a:cubicBezTo>
                    <a:lnTo>
                      <a:pt x="1635" y="2319"/>
                    </a:lnTo>
                    <a:lnTo>
                      <a:pt x="2235" y="2119"/>
                    </a:lnTo>
                    <a:lnTo>
                      <a:pt x="2235" y="1318"/>
                    </a:lnTo>
                    <a:cubicBezTo>
                      <a:pt x="2235" y="1051"/>
                      <a:pt x="2202" y="818"/>
                      <a:pt x="2102" y="618"/>
                    </a:cubicBezTo>
                    <a:cubicBezTo>
                      <a:pt x="2035" y="418"/>
                      <a:pt x="1901" y="251"/>
                      <a:pt x="1735" y="151"/>
                    </a:cubicBezTo>
                    <a:cubicBezTo>
                      <a:pt x="1551" y="51"/>
                      <a:pt x="1334" y="1"/>
                      <a:pt x="11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5" name="Google Shape;925;p13"/>
              <p:cNvSpPr/>
              <p:nvPr/>
            </p:nvSpPr>
            <p:spPr>
              <a:xfrm>
                <a:off x="3709985" y="2448856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01" y="0"/>
                    </a:moveTo>
                    <a:cubicBezTo>
                      <a:pt x="835" y="67"/>
                      <a:pt x="768" y="134"/>
                      <a:pt x="701" y="200"/>
                    </a:cubicBezTo>
                    <a:cubicBezTo>
                      <a:pt x="635" y="234"/>
                      <a:pt x="535" y="300"/>
                      <a:pt x="468" y="334"/>
                    </a:cubicBezTo>
                    <a:cubicBezTo>
                      <a:pt x="368" y="367"/>
                      <a:pt x="301" y="400"/>
                      <a:pt x="201" y="434"/>
                    </a:cubicBezTo>
                    <a:lnTo>
                      <a:pt x="1" y="501"/>
                    </a:lnTo>
                    <a:lnTo>
                      <a:pt x="1" y="934"/>
                    </a:lnTo>
                    <a:lnTo>
                      <a:pt x="101" y="901"/>
                    </a:lnTo>
                    <a:lnTo>
                      <a:pt x="368" y="867"/>
                    </a:lnTo>
                    <a:lnTo>
                      <a:pt x="635" y="801"/>
                    </a:lnTo>
                    <a:cubicBezTo>
                      <a:pt x="668" y="801"/>
                      <a:pt x="735" y="767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6" name="Google Shape;926;p13"/>
              <p:cNvSpPr/>
              <p:nvPr/>
            </p:nvSpPr>
            <p:spPr>
              <a:xfrm>
                <a:off x="4645511" y="2946348"/>
                <a:ext cx="43471" cy="37100"/>
              </a:xfrm>
              <a:custGeom>
                <a:rect b="b" l="l" r="r" t="t"/>
                <a:pathLst>
                  <a:path extrusionOk="0" h="1852" w="2170">
                    <a:moveTo>
                      <a:pt x="1102" y="1"/>
                    </a:moveTo>
                    <a:cubicBezTo>
                      <a:pt x="885" y="1"/>
                      <a:pt x="668" y="51"/>
                      <a:pt x="468" y="151"/>
                    </a:cubicBezTo>
                    <a:cubicBezTo>
                      <a:pt x="301" y="251"/>
                      <a:pt x="201" y="418"/>
                      <a:pt x="101" y="618"/>
                    </a:cubicBezTo>
                    <a:cubicBezTo>
                      <a:pt x="34" y="818"/>
                      <a:pt x="1" y="1051"/>
                      <a:pt x="1" y="1318"/>
                    </a:cubicBezTo>
                    <a:lnTo>
                      <a:pt x="1" y="1852"/>
                    </a:lnTo>
                    <a:lnTo>
                      <a:pt x="601" y="1585"/>
                    </a:lnTo>
                    <a:lnTo>
                      <a:pt x="601" y="1285"/>
                    </a:lnTo>
                    <a:cubicBezTo>
                      <a:pt x="601" y="1151"/>
                      <a:pt x="601" y="1018"/>
                      <a:pt x="635" y="885"/>
                    </a:cubicBezTo>
                    <a:cubicBezTo>
                      <a:pt x="668" y="751"/>
                      <a:pt x="701" y="651"/>
                      <a:pt x="768" y="584"/>
                    </a:cubicBezTo>
                    <a:cubicBezTo>
                      <a:pt x="868" y="484"/>
                      <a:pt x="1002" y="451"/>
                      <a:pt x="1102" y="451"/>
                    </a:cubicBezTo>
                    <a:cubicBezTo>
                      <a:pt x="1235" y="451"/>
                      <a:pt x="1335" y="484"/>
                      <a:pt x="1435" y="584"/>
                    </a:cubicBezTo>
                    <a:cubicBezTo>
                      <a:pt x="1502" y="651"/>
                      <a:pt x="1569" y="751"/>
                      <a:pt x="1569" y="885"/>
                    </a:cubicBezTo>
                    <a:cubicBezTo>
                      <a:pt x="1602" y="951"/>
                      <a:pt x="1602" y="1051"/>
                      <a:pt x="1602" y="1151"/>
                    </a:cubicBezTo>
                    <a:lnTo>
                      <a:pt x="2169" y="885"/>
                    </a:lnTo>
                    <a:cubicBezTo>
                      <a:pt x="2136" y="784"/>
                      <a:pt x="2136" y="684"/>
                      <a:pt x="2102" y="618"/>
                    </a:cubicBezTo>
                    <a:cubicBezTo>
                      <a:pt x="2036" y="418"/>
                      <a:pt x="1902" y="251"/>
                      <a:pt x="1735" y="151"/>
                    </a:cubicBezTo>
                    <a:cubicBezTo>
                      <a:pt x="1535" y="51"/>
                      <a:pt x="1318" y="1"/>
                      <a:pt x="11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7" name="Google Shape;927;p13"/>
              <p:cNvSpPr/>
              <p:nvPr/>
            </p:nvSpPr>
            <p:spPr>
              <a:xfrm>
                <a:off x="5005698" y="2573480"/>
                <a:ext cx="44112" cy="89886"/>
              </a:xfrm>
              <a:custGeom>
                <a:rect b="b" l="l" r="r" t="t"/>
                <a:pathLst>
                  <a:path extrusionOk="0" h="4487" w="2202">
                    <a:moveTo>
                      <a:pt x="1101" y="0"/>
                    </a:moveTo>
                    <a:cubicBezTo>
                      <a:pt x="884" y="0"/>
                      <a:pt x="667" y="50"/>
                      <a:pt x="467" y="150"/>
                    </a:cubicBezTo>
                    <a:cubicBezTo>
                      <a:pt x="301" y="284"/>
                      <a:pt x="167" y="417"/>
                      <a:pt x="100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19"/>
                    </a:lnTo>
                    <a:cubicBezTo>
                      <a:pt x="0" y="3453"/>
                      <a:pt x="34" y="3686"/>
                      <a:pt x="100" y="3920"/>
                    </a:cubicBezTo>
                    <a:cubicBezTo>
                      <a:pt x="167" y="4087"/>
                      <a:pt x="301" y="4253"/>
                      <a:pt x="467" y="4387"/>
                    </a:cubicBezTo>
                    <a:cubicBezTo>
                      <a:pt x="567" y="4420"/>
                      <a:pt x="634" y="4487"/>
                      <a:pt x="734" y="4487"/>
                    </a:cubicBezTo>
                    <a:cubicBezTo>
                      <a:pt x="834" y="4353"/>
                      <a:pt x="934" y="4187"/>
                      <a:pt x="1001" y="4053"/>
                    </a:cubicBezTo>
                    <a:cubicBezTo>
                      <a:pt x="934" y="4053"/>
                      <a:pt x="834" y="3986"/>
                      <a:pt x="768" y="3953"/>
                    </a:cubicBezTo>
                    <a:cubicBezTo>
                      <a:pt x="701" y="3853"/>
                      <a:pt x="667" y="3753"/>
                      <a:pt x="634" y="3620"/>
                    </a:cubicBezTo>
                    <a:cubicBezTo>
                      <a:pt x="601" y="3486"/>
                      <a:pt x="601" y="3353"/>
                      <a:pt x="601" y="3219"/>
                    </a:cubicBezTo>
                    <a:lnTo>
                      <a:pt x="601" y="1285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34" y="751"/>
                      <a:pt x="701" y="651"/>
                      <a:pt x="768" y="584"/>
                    </a:cubicBezTo>
                    <a:cubicBezTo>
                      <a:pt x="868" y="501"/>
                      <a:pt x="984" y="459"/>
                      <a:pt x="1101" y="459"/>
                    </a:cubicBezTo>
                    <a:cubicBezTo>
                      <a:pt x="1218" y="459"/>
                      <a:pt x="1335" y="501"/>
                      <a:pt x="1435" y="584"/>
                    </a:cubicBezTo>
                    <a:cubicBezTo>
                      <a:pt x="1501" y="651"/>
                      <a:pt x="1535" y="751"/>
                      <a:pt x="1568" y="884"/>
                    </a:cubicBezTo>
                    <a:cubicBezTo>
                      <a:pt x="1601" y="1018"/>
                      <a:pt x="1601" y="1151"/>
                      <a:pt x="1601" y="1285"/>
                    </a:cubicBezTo>
                    <a:lnTo>
                      <a:pt x="1601" y="3019"/>
                    </a:lnTo>
                    <a:cubicBezTo>
                      <a:pt x="1802" y="2652"/>
                      <a:pt x="2035" y="2285"/>
                      <a:pt x="2202" y="1918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068" y="617"/>
                    </a:cubicBezTo>
                    <a:cubicBezTo>
                      <a:pt x="2002" y="417"/>
                      <a:pt x="1868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8" name="Google Shape;928;p13"/>
              <p:cNvSpPr/>
              <p:nvPr/>
            </p:nvSpPr>
            <p:spPr>
              <a:xfrm>
                <a:off x="3710666" y="2698604"/>
                <a:ext cx="44793" cy="80370"/>
              </a:xfrm>
              <a:custGeom>
                <a:rect b="b" l="l" r="r" t="t"/>
                <a:pathLst>
                  <a:path extrusionOk="0" h="4012" w="2236">
                    <a:moveTo>
                      <a:pt x="1105" y="0"/>
                    </a:moveTo>
                    <a:cubicBezTo>
                      <a:pt x="892" y="0"/>
                      <a:pt x="684" y="59"/>
                      <a:pt x="501" y="176"/>
                    </a:cubicBezTo>
                    <a:cubicBezTo>
                      <a:pt x="300" y="276"/>
                      <a:pt x="200" y="442"/>
                      <a:pt x="134" y="609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1543"/>
                    </a:lnTo>
                    <a:lnTo>
                      <a:pt x="601" y="2310"/>
                    </a:lnTo>
                    <a:lnTo>
                      <a:pt x="601" y="1310"/>
                    </a:lnTo>
                    <a:cubicBezTo>
                      <a:pt x="601" y="1176"/>
                      <a:pt x="601" y="1009"/>
                      <a:pt x="634" y="876"/>
                    </a:cubicBezTo>
                    <a:cubicBezTo>
                      <a:pt x="667" y="776"/>
                      <a:pt x="701" y="676"/>
                      <a:pt x="801" y="576"/>
                    </a:cubicBezTo>
                    <a:cubicBezTo>
                      <a:pt x="855" y="521"/>
                      <a:pt x="954" y="467"/>
                      <a:pt x="1043" y="467"/>
                    </a:cubicBezTo>
                    <a:cubicBezTo>
                      <a:pt x="1063" y="467"/>
                      <a:pt x="1083" y="470"/>
                      <a:pt x="1101" y="476"/>
                    </a:cubicBezTo>
                    <a:cubicBezTo>
                      <a:pt x="1125" y="470"/>
                      <a:pt x="1149" y="467"/>
                      <a:pt x="1171" y="467"/>
                    </a:cubicBezTo>
                    <a:cubicBezTo>
                      <a:pt x="1271" y="467"/>
                      <a:pt x="1353" y="521"/>
                      <a:pt x="1435" y="576"/>
                    </a:cubicBezTo>
                    <a:cubicBezTo>
                      <a:pt x="1501" y="676"/>
                      <a:pt x="1568" y="776"/>
                      <a:pt x="1568" y="876"/>
                    </a:cubicBezTo>
                    <a:cubicBezTo>
                      <a:pt x="1601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11"/>
                      <a:pt x="1601" y="3411"/>
                      <a:pt x="1601" y="3478"/>
                    </a:cubicBezTo>
                    <a:lnTo>
                      <a:pt x="2068" y="4012"/>
                    </a:lnTo>
                    <a:cubicBezTo>
                      <a:pt x="2068" y="3978"/>
                      <a:pt x="2102" y="3945"/>
                      <a:pt x="2102" y="3912"/>
                    </a:cubicBezTo>
                    <a:cubicBezTo>
                      <a:pt x="2168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168" y="843"/>
                      <a:pt x="2102" y="609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29" name="Google Shape;929;p13"/>
              <p:cNvSpPr/>
              <p:nvPr/>
            </p:nvSpPr>
            <p:spPr>
              <a:xfrm>
                <a:off x="5077195" y="2447855"/>
                <a:ext cx="34095" cy="85218"/>
              </a:xfrm>
              <a:custGeom>
                <a:rect b="b" l="l" r="r" t="t"/>
                <a:pathLst>
                  <a:path extrusionOk="0" h="4254" w="1702">
                    <a:moveTo>
                      <a:pt x="1089" y="0"/>
                    </a:moveTo>
                    <a:cubicBezTo>
                      <a:pt x="885" y="0"/>
                      <a:pt x="684" y="50"/>
                      <a:pt x="501" y="150"/>
                    </a:cubicBezTo>
                    <a:lnTo>
                      <a:pt x="501" y="184"/>
                    </a:lnTo>
                    <a:cubicBezTo>
                      <a:pt x="334" y="284"/>
                      <a:pt x="201" y="450"/>
                      <a:pt x="134" y="651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52"/>
                    </a:lnTo>
                    <a:cubicBezTo>
                      <a:pt x="1" y="3486"/>
                      <a:pt x="34" y="3719"/>
                      <a:pt x="134" y="3920"/>
                    </a:cubicBezTo>
                    <a:cubicBezTo>
                      <a:pt x="167" y="4053"/>
                      <a:pt x="267" y="4186"/>
                      <a:pt x="367" y="4253"/>
                    </a:cubicBezTo>
                    <a:cubicBezTo>
                      <a:pt x="468" y="4020"/>
                      <a:pt x="568" y="3786"/>
                      <a:pt x="634" y="3553"/>
                    </a:cubicBezTo>
                    <a:cubicBezTo>
                      <a:pt x="634" y="3453"/>
                      <a:pt x="601" y="3353"/>
                      <a:pt x="601" y="3252"/>
                    </a:cubicBezTo>
                    <a:lnTo>
                      <a:pt x="601" y="1318"/>
                    </a:lnTo>
                    <a:cubicBezTo>
                      <a:pt x="601" y="1184"/>
                      <a:pt x="634" y="1051"/>
                      <a:pt x="634" y="884"/>
                    </a:cubicBezTo>
                    <a:cubicBezTo>
                      <a:pt x="668" y="784"/>
                      <a:pt x="701" y="684"/>
                      <a:pt x="801" y="584"/>
                    </a:cubicBezTo>
                    <a:cubicBezTo>
                      <a:pt x="868" y="517"/>
                      <a:pt x="1001" y="484"/>
                      <a:pt x="1135" y="484"/>
                    </a:cubicBezTo>
                    <a:cubicBezTo>
                      <a:pt x="1235" y="484"/>
                      <a:pt x="1368" y="517"/>
                      <a:pt x="1435" y="584"/>
                    </a:cubicBezTo>
                    <a:cubicBezTo>
                      <a:pt x="1468" y="651"/>
                      <a:pt x="1502" y="684"/>
                      <a:pt x="1535" y="717"/>
                    </a:cubicBezTo>
                    <a:cubicBezTo>
                      <a:pt x="1602" y="551"/>
                      <a:pt x="1635" y="350"/>
                      <a:pt x="1702" y="150"/>
                    </a:cubicBezTo>
                    <a:cubicBezTo>
                      <a:pt x="1502" y="50"/>
                      <a:pt x="1293" y="0"/>
                      <a:pt x="108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0" name="Google Shape;930;p13"/>
              <p:cNvSpPr/>
              <p:nvPr/>
            </p:nvSpPr>
            <p:spPr>
              <a:xfrm>
                <a:off x="5112612" y="2196925"/>
                <a:ext cx="24079" cy="91569"/>
              </a:xfrm>
              <a:custGeom>
                <a:rect b="b" l="l" r="r" t="t"/>
                <a:pathLst>
                  <a:path extrusionOk="0" h="4571" w="1202">
                    <a:moveTo>
                      <a:pt x="1101" y="0"/>
                    </a:moveTo>
                    <a:cubicBezTo>
                      <a:pt x="901" y="0"/>
                      <a:pt x="668" y="67"/>
                      <a:pt x="467" y="167"/>
                    </a:cubicBezTo>
                    <a:cubicBezTo>
                      <a:pt x="301" y="301"/>
                      <a:pt x="201" y="467"/>
                      <a:pt x="134" y="634"/>
                    </a:cubicBezTo>
                    <a:cubicBezTo>
                      <a:pt x="34" y="868"/>
                      <a:pt x="0" y="1101"/>
                      <a:pt x="0" y="1335"/>
                    </a:cubicBezTo>
                    <a:lnTo>
                      <a:pt x="0" y="3236"/>
                    </a:lnTo>
                    <a:cubicBezTo>
                      <a:pt x="0" y="3470"/>
                      <a:pt x="34" y="3703"/>
                      <a:pt x="134" y="3937"/>
                    </a:cubicBezTo>
                    <a:cubicBezTo>
                      <a:pt x="201" y="4103"/>
                      <a:pt x="334" y="4270"/>
                      <a:pt x="501" y="4404"/>
                    </a:cubicBezTo>
                    <a:cubicBezTo>
                      <a:pt x="668" y="4504"/>
                      <a:pt x="901" y="4570"/>
                      <a:pt x="1101" y="4570"/>
                    </a:cubicBezTo>
                    <a:lnTo>
                      <a:pt x="1168" y="4570"/>
                    </a:lnTo>
                    <a:cubicBezTo>
                      <a:pt x="1168" y="4404"/>
                      <a:pt x="1168" y="4237"/>
                      <a:pt x="1201" y="4070"/>
                    </a:cubicBezTo>
                    <a:lnTo>
                      <a:pt x="1201" y="4070"/>
                    </a:lnTo>
                    <a:cubicBezTo>
                      <a:pt x="1168" y="4103"/>
                      <a:pt x="1135" y="4103"/>
                      <a:pt x="1101" y="4103"/>
                    </a:cubicBezTo>
                    <a:cubicBezTo>
                      <a:pt x="1001" y="4103"/>
                      <a:pt x="868" y="4070"/>
                      <a:pt x="801" y="3970"/>
                    </a:cubicBezTo>
                    <a:cubicBezTo>
                      <a:pt x="701" y="3903"/>
                      <a:pt x="668" y="3770"/>
                      <a:pt x="634" y="3670"/>
                    </a:cubicBezTo>
                    <a:cubicBezTo>
                      <a:pt x="601" y="3536"/>
                      <a:pt x="601" y="3403"/>
                      <a:pt x="601" y="3269"/>
                    </a:cubicBezTo>
                    <a:lnTo>
                      <a:pt x="601" y="1335"/>
                    </a:lnTo>
                    <a:cubicBezTo>
                      <a:pt x="601" y="1201"/>
                      <a:pt x="601" y="1068"/>
                      <a:pt x="634" y="934"/>
                    </a:cubicBezTo>
                    <a:cubicBezTo>
                      <a:pt x="668" y="801"/>
                      <a:pt x="701" y="701"/>
                      <a:pt x="801" y="601"/>
                    </a:cubicBezTo>
                    <a:cubicBezTo>
                      <a:pt x="868" y="534"/>
                      <a:pt x="1001" y="501"/>
                      <a:pt x="1101" y="501"/>
                    </a:cubicBezTo>
                    <a:lnTo>
                      <a:pt x="1168" y="501"/>
                    </a:lnTo>
                    <a:cubicBezTo>
                      <a:pt x="1168" y="334"/>
                      <a:pt x="1168" y="167"/>
                      <a:pt x="11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1" name="Google Shape;931;p13"/>
              <p:cNvSpPr/>
              <p:nvPr/>
            </p:nvSpPr>
            <p:spPr>
              <a:xfrm>
                <a:off x="3868363" y="2822386"/>
                <a:ext cx="44793" cy="88223"/>
              </a:xfrm>
              <a:custGeom>
                <a:rect b="b" l="l" r="r" t="t"/>
                <a:pathLst>
                  <a:path extrusionOk="0" h="4404" w="2236">
                    <a:moveTo>
                      <a:pt x="1135" y="1"/>
                    </a:moveTo>
                    <a:cubicBezTo>
                      <a:pt x="901" y="1"/>
                      <a:pt x="668" y="34"/>
                      <a:pt x="501" y="168"/>
                    </a:cubicBezTo>
                    <a:cubicBezTo>
                      <a:pt x="334" y="268"/>
                      <a:pt x="201" y="434"/>
                      <a:pt x="134" y="635"/>
                    </a:cubicBezTo>
                    <a:cubicBezTo>
                      <a:pt x="34" y="835"/>
                      <a:pt x="0" y="1068"/>
                      <a:pt x="0" y="1302"/>
                    </a:cubicBezTo>
                    <a:lnTo>
                      <a:pt x="0" y="3170"/>
                    </a:lnTo>
                    <a:lnTo>
                      <a:pt x="634" y="3637"/>
                    </a:lnTo>
                    <a:cubicBezTo>
                      <a:pt x="634" y="3503"/>
                      <a:pt x="601" y="3370"/>
                      <a:pt x="601" y="3236"/>
                    </a:cubicBezTo>
                    <a:lnTo>
                      <a:pt x="601" y="1335"/>
                    </a:lnTo>
                    <a:cubicBezTo>
                      <a:pt x="601" y="1168"/>
                      <a:pt x="634" y="1035"/>
                      <a:pt x="634" y="901"/>
                    </a:cubicBezTo>
                    <a:cubicBezTo>
                      <a:pt x="668" y="801"/>
                      <a:pt x="734" y="668"/>
                      <a:pt x="801" y="601"/>
                    </a:cubicBezTo>
                    <a:cubicBezTo>
                      <a:pt x="884" y="518"/>
                      <a:pt x="1001" y="476"/>
                      <a:pt x="1118" y="476"/>
                    </a:cubicBezTo>
                    <a:cubicBezTo>
                      <a:pt x="1235" y="476"/>
                      <a:pt x="1351" y="518"/>
                      <a:pt x="1435" y="601"/>
                    </a:cubicBezTo>
                    <a:cubicBezTo>
                      <a:pt x="1535" y="668"/>
                      <a:pt x="1568" y="801"/>
                      <a:pt x="1602" y="901"/>
                    </a:cubicBezTo>
                    <a:cubicBezTo>
                      <a:pt x="1602" y="1035"/>
                      <a:pt x="1635" y="1168"/>
                      <a:pt x="1635" y="1335"/>
                    </a:cubicBezTo>
                    <a:lnTo>
                      <a:pt x="1635" y="3270"/>
                    </a:lnTo>
                    <a:cubicBezTo>
                      <a:pt x="1635" y="3370"/>
                      <a:pt x="1602" y="3503"/>
                      <a:pt x="1602" y="3637"/>
                    </a:cubicBezTo>
                    <a:cubicBezTo>
                      <a:pt x="1568" y="3770"/>
                      <a:pt x="1502" y="3870"/>
                      <a:pt x="1435" y="3970"/>
                    </a:cubicBezTo>
                    <a:cubicBezTo>
                      <a:pt x="1401" y="4004"/>
                      <a:pt x="1335" y="4037"/>
                      <a:pt x="1268" y="4070"/>
                    </a:cubicBezTo>
                    <a:cubicBezTo>
                      <a:pt x="1435" y="4170"/>
                      <a:pt x="1602" y="4271"/>
                      <a:pt x="1768" y="4404"/>
                    </a:cubicBezTo>
                    <a:cubicBezTo>
                      <a:pt x="1902" y="4271"/>
                      <a:pt x="2035" y="4104"/>
                      <a:pt x="2102" y="3937"/>
                    </a:cubicBezTo>
                    <a:cubicBezTo>
                      <a:pt x="2202" y="3703"/>
                      <a:pt x="2235" y="3470"/>
                      <a:pt x="2235" y="3236"/>
                    </a:cubicBezTo>
                    <a:lnTo>
                      <a:pt x="2235" y="1335"/>
                    </a:lnTo>
                    <a:cubicBezTo>
                      <a:pt x="2235" y="1068"/>
                      <a:pt x="2202" y="835"/>
                      <a:pt x="2102" y="635"/>
                    </a:cubicBezTo>
                    <a:cubicBezTo>
                      <a:pt x="2035" y="434"/>
                      <a:pt x="1902" y="268"/>
                      <a:pt x="1768" y="168"/>
                    </a:cubicBezTo>
                    <a:cubicBezTo>
                      <a:pt x="1568" y="34"/>
                      <a:pt x="1335" y="1"/>
                      <a:pt x="1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2" name="Google Shape;932;p13"/>
              <p:cNvSpPr/>
              <p:nvPr/>
            </p:nvSpPr>
            <p:spPr>
              <a:xfrm>
                <a:off x="4070172" y="2946348"/>
                <a:ext cx="44793" cy="63162"/>
              </a:xfrm>
              <a:custGeom>
                <a:rect b="b" l="l" r="r" t="t"/>
                <a:pathLst>
                  <a:path extrusionOk="0" h="3153" w="2236">
                    <a:moveTo>
                      <a:pt x="1130" y="1"/>
                    </a:moveTo>
                    <a:cubicBezTo>
                      <a:pt x="918" y="1"/>
                      <a:pt x="701" y="51"/>
                      <a:pt x="501" y="151"/>
                    </a:cubicBezTo>
                    <a:cubicBezTo>
                      <a:pt x="334" y="251"/>
                      <a:pt x="200" y="418"/>
                      <a:pt x="134" y="618"/>
                    </a:cubicBezTo>
                    <a:cubicBezTo>
                      <a:pt x="67" y="818"/>
                      <a:pt x="0" y="1051"/>
                      <a:pt x="34" y="1318"/>
                    </a:cubicBezTo>
                    <a:lnTo>
                      <a:pt x="34" y="2419"/>
                    </a:lnTo>
                    <a:lnTo>
                      <a:pt x="601" y="2619"/>
                    </a:lnTo>
                    <a:lnTo>
                      <a:pt x="601" y="1285"/>
                    </a:lnTo>
                    <a:cubicBezTo>
                      <a:pt x="601" y="1151"/>
                      <a:pt x="634" y="1018"/>
                      <a:pt x="667" y="885"/>
                    </a:cubicBezTo>
                    <a:cubicBezTo>
                      <a:pt x="667" y="751"/>
                      <a:pt x="734" y="651"/>
                      <a:pt x="801" y="584"/>
                    </a:cubicBezTo>
                    <a:cubicBezTo>
                      <a:pt x="901" y="484"/>
                      <a:pt x="1001" y="451"/>
                      <a:pt x="1134" y="451"/>
                    </a:cubicBezTo>
                    <a:cubicBezTo>
                      <a:pt x="1235" y="451"/>
                      <a:pt x="1368" y="484"/>
                      <a:pt x="1468" y="584"/>
                    </a:cubicBezTo>
                    <a:cubicBezTo>
                      <a:pt x="1535" y="651"/>
                      <a:pt x="1568" y="751"/>
                      <a:pt x="1601" y="885"/>
                    </a:cubicBezTo>
                    <a:cubicBezTo>
                      <a:pt x="1635" y="1018"/>
                      <a:pt x="1635" y="1151"/>
                      <a:pt x="1635" y="1285"/>
                    </a:cubicBezTo>
                    <a:lnTo>
                      <a:pt x="1635" y="2953"/>
                    </a:lnTo>
                    <a:lnTo>
                      <a:pt x="2235" y="3153"/>
                    </a:lnTo>
                    <a:lnTo>
                      <a:pt x="2235" y="1318"/>
                    </a:lnTo>
                    <a:cubicBezTo>
                      <a:pt x="2235" y="1051"/>
                      <a:pt x="2202" y="818"/>
                      <a:pt x="2102" y="618"/>
                    </a:cubicBezTo>
                    <a:cubicBezTo>
                      <a:pt x="2035" y="418"/>
                      <a:pt x="1902" y="251"/>
                      <a:pt x="1735" y="151"/>
                    </a:cubicBezTo>
                    <a:cubicBezTo>
                      <a:pt x="1551" y="51"/>
                      <a:pt x="1343" y="1"/>
                      <a:pt x="113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3" name="Google Shape;933;p13"/>
              <p:cNvSpPr/>
              <p:nvPr/>
            </p:nvSpPr>
            <p:spPr>
              <a:xfrm>
                <a:off x="4124301" y="2823067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401" y="367"/>
                      <a:pt x="300" y="400"/>
                      <a:pt x="234" y="434"/>
                    </a:cubicBezTo>
                    <a:lnTo>
                      <a:pt x="0" y="501"/>
                    </a:lnTo>
                    <a:lnTo>
                      <a:pt x="0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7" y="801"/>
                    </a:lnTo>
                    <a:lnTo>
                      <a:pt x="767" y="767"/>
                    </a:lnTo>
                    <a:lnTo>
                      <a:pt x="767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4" name="Google Shape;934;p13"/>
              <p:cNvSpPr/>
              <p:nvPr/>
            </p:nvSpPr>
            <p:spPr>
              <a:xfrm>
                <a:off x="4430340" y="2946348"/>
                <a:ext cx="44793" cy="89906"/>
              </a:xfrm>
              <a:custGeom>
                <a:rect b="b" l="l" r="r" t="t"/>
                <a:pathLst>
                  <a:path extrusionOk="0" h="4488" w="2236">
                    <a:moveTo>
                      <a:pt x="1102" y="459"/>
                    </a:moveTo>
                    <a:cubicBezTo>
                      <a:pt x="1218" y="459"/>
                      <a:pt x="1335" y="501"/>
                      <a:pt x="1435" y="584"/>
                    </a:cubicBezTo>
                    <a:cubicBezTo>
                      <a:pt x="1502" y="651"/>
                      <a:pt x="1535" y="751"/>
                      <a:pt x="1569" y="885"/>
                    </a:cubicBezTo>
                    <a:cubicBezTo>
                      <a:pt x="1602" y="1018"/>
                      <a:pt x="1602" y="1151"/>
                      <a:pt x="1602" y="1285"/>
                    </a:cubicBezTo>
                    <a:lnTo>
                      <a:pt x="1602" y="3220"/>
                    </a:lnTo>
                    <a:cubicBezTo>
                      <a:pt x="1602" y="3353"/>
                      <a:pt x="1602" y="3486"/>
                      <a:pt x="1569" y="3620"/>
                    </a:cubicBezTo>
                    <a:cubicBezTo>
                      <a:pt x="1535" y="3753"/>
                      <a:pt x="1502" y="3853"/>
                      <a:pt x="1402" y="3953"/>
                    </a:cubicBezTo>
                    <a:cubicBezTo>
                      <a:pt x="1335" y="4020"/>
                      <a:pt x="1235" y="4053"/>
                      <a:pt x="1102" y="4053"/>
                    </a:cubicBezTo>
                    <a:cubicBezTo>
                      <a:pt x="968" y="4053"/>
                      <a:pt x="868" y="4020"/>
                      <a:pt x="768" y="3953"/>
                    </a:cubicBezTo>
                    <a:cubicBezTo>
                      <a:pt x="701" y="3853"/>
                      <a:pt x="668" y="3753"/>
                      <a:pt x="635" y="3620"/>
                    </a:cubicBezTo>
                    <a:cubicBezTo>
                      <a:pt x="601" y="3486"/>
                      <a:pt x="601" y="3353"/>
                      <a:pt x="601" y="3220"/>
                    </a:cubicBezTo>
                    <a:lnTo>
                      <a:pt x="601" y="1285"/>
                    </a:lnTo>
                    <a:cubicBezTo>
                      <a:pt x="601" y="1151"/>
                      <a:pt x="601" y="1018"/>
                      <a:pt x="635" y="885"/>
                    </a:cubicBezTo>
                    <a:cubicBezTo>
                      <a:pt x="635" y="751"/>
                      <a:pt x="701" y="651"/>
                      <a:pt x="768" y="584"/>
                    </a:cubicBezTo>
                    <a:cubicBezTo>
                      <a:pt x="868" y="501"/>
                      <a:pt x="985" y="459"/>
                      <a:pt x="1102" y="459"/>
                    </a:cubicBezTo>
                    <a:close/>
                    <a:moveTo>
                      <a:pt x="1102" y="1"/>
                    </a:moveTo>
                    <a:cubicBezTo>
                      <a:pt x="885" y="1"/>
                      <a:pt x="668" y="51"/>
                      <a:pt x="468" y="151"/>
                    </a:cubicBezTo>
                    <a:cubicBezTo>
                      <a:pt x="301" y="251"/>
                      <a:pt x="201" y="418"/>
                      <a:pt x="134" y="618"/>
                    </a:cubicBezTo>
                    <a:cubicBezTo>
                      <a:pt x="34" y="818"/>
                      <a:pt x="1" y="1051"/>
                      <a:pt x="1" y="1318"/>
                    </a:cubicBezTo>
                    <a:lnTo>
                      <a:pt x="1" y="3220"/>
                    </a:lnTo>
                    <a:cubicBezTo>
                      <a:pt x="1" y="3453"/>
                      <a:pt x="34" y="3687"/>
                      <a:pt x="134" y="3920"/>
                    </a:cubicBezTo>
                    <a:cubicBezTo>
                      <a:pt x="201" y="4087"/>
                      <a:pt x="334" y="4254"/>
                      <a:pt x="501" y="4387"/>
                    </a:cubicBezTo>
                    <a:cubicBezTo>
                      <a:pt x="568" y="4420"/>
                      <a:pt x="635" y="4454"/>
                      <a:pt x="735" y="4487"/>
                    </a:cubicBezTo>
                    <a:cubicBezTo>
                      <a:pt x="1068" y="4454"/>
                      <a:pt x="1435" y="4387"/>
                      <a:pt x="1769" y="4354"/>
                    </a:cubicBezTo>
                    <a:cubicBezTo>
                      <a:pt x="1902" y="4220"/>
                      <a:pt x="2036" y="4087"/>
                      <a:pt x="2102" y="3920"/>
                    </a:cubicBezTo>
                    <a:cubicBezTo>
                      <a:pt x="2169" y="3720"/>
                      <a:pt x="2236" y="3486"/>
                      <a:pt x="2202" y="3253"/>
                    </a:cubicBezTo>
                    <a:lnTo>
                      <a:pt x="2202" y="1318"/>
                    </a:lnTo>
                    <a:cubicBezTo>
                      <a:pt x="2236" y="1051"/>
                      <a:pt x="2169" y="818"/>
                      <a:pt x="2102" y="618"/>
                    </a:cubicBezTo>
                    <a:cubicBezTo>
                      <a:pt x="2036" y="418"/>
                      <a:pt x="1902" y="251"/>
                      <a:pt x="1735" y="151"/>
                    </a:cubicBezTo>
                    <a:cubicBezTo>
                      <a:pt x="1535" y="51"/>
                      <a:pt x="1318" y="1"/>
                      <a:pt x="11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5" name="Google Shape;935;p13"/>
              <p:cNvSpPr/>
              <p:nvPr/>
            </p:nvSpPr>
            <p:spPr>
              <a:xfrm>
                <a:off x="5109267" y="2323892"/>
                <a:ext cx="24079" cy="63503"/>
              </a:xfrm>
              <a:custGeom>
                <a:rect b="b" l="l" r="r" t="t"/>
                <a:pathLst>
                  <a:path extrusionOk="0" h="3170" w="1202">
                    <a:moveTo>
                      <a:pt x="901" y="0"/>
                    </a:moveTo>
                    <a:cubicBezTo>
                      <a:pt x="868" y="67"/>
                      <a:pt x="801" y="134"/>
                      <a:pt x="735" y="167"/>
                    </a:cubicBezTo>
                    <a:cubicBezTo>
                      <a:pt x="634" y="234"/>
                      <a:pt x="568" y="267"/>
                      <a:pt x="468" y="301"/>
                    </a:cubicBezTo>
                    <a:cubicBezTo>
                      <a:pt x="401" y="367"/>
                      <a:pt x="301" y="367"/>
                      <a:pt x="234" y="401"/>
                    </a:cubicBezTo>
                    <a:cubicBezTo>
                      <a:pt x="134" y="434"/>
                      <a:pt x="67" y="467"/>
                      <a:pt x="1" y="467"/>
                    </a:cubicBezTo>
                    <a:lnTo>
                      <a:pt x="1" y="901"/>
                    </a:lnTo>
                    <a:lnTo>
                      <a:pt x="134" y="901"/>
                    </a:lnTo>
                    <a:lnTo>
                      <a:pt x="401" y="868"/>
                    </a:lnTo>
                    <a:lnTo>
                      <a:pt x="668" y="801"/>
                    </a:lnTo>
                    <a:lnTo>
                      <a:pt x="768" y="768"/>
                    </a:lnTo>
                    <a:lnTo>
                      <a:pt x="768" y="3169"/>
                    </a:lnTo>
                    <a:cubicBezTo>
                      <a:pt x="968" y="2135"/>
                      <a:pt x="1101" y="1068"/>
                      <a:pt x="120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6" name="Google Shape;936;p13"/>
              <p:cNvSpPr/>
              <p:nvPr/>
            </p:nvSpPr>
            <p:spPr>
              <a:xfrm>
                <a:off x="4816590" y="2822225"/>
                <a:ext cx="44793" cy="64344"/>
              </a:xfrm>
              <a:custGeom>
                <a:rect b="b" l="l" r="r" t="t"/>
                <a:pathLst>
                  <a:path extrusionOk="0" h="3212" w="2236">
                    <a:moveTo>
                      <a:pt x="1118" y="0"/>
                    </a:moveTo>
                    <a:cubicBezTo>
                      <a:pt x="901" y="0"/>
                      <a:pt x="684" y="59"/>
                      <a:pt x="501" y="176"/>
                    </a:cubicBezTo>
                    <a:cubicBezTo>
                      <a:pt x="334" y="276"/>
                      <a:pt x="200" y="442"/>
                      <a:pt x="134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11"/>
                    </a:lnTo>
                    <a:cubicBezTo>
                      <a:pt x="200" y="3044"/>
                      <a:pt x="434" y="2911"/>
                      <a:pt x="601" y="2744"/>
                    </a:cubicBezTo>
                    <a:lnTo>
                      <a:pt x="601" y="1343"/>
                    </a:lnTo>
                    <a:cubicBezTo>
                      <a:pt x="601" y="1176"/>
                      <a:pt x="634" y="1043"/>
                      <a:pt x="634" y="909"/>
                    </a:cubicBezTo>
                    <a:cubicBezTo>
                      <a:pt x="667" y="809"/>
                      <a:pt x="734" y="676"/>
                      <a:pt x="801" y="609"/>
                    </a:cubicBezTo>
                    <a:cubicBezTo>
                      <a:pt x="901" y="509"/>
                      <a:pt x="1001" y="476"/>
                      <a:pt x="1134" y="476"/>
                    </a:cubicBezTo>
                    <a:cubicBezTo>
                      <a:pt x="1234" y="476"/>
                      <a:pt x="1368" y="509"/>
                      <a:pt x="1435" y="609"/>
                    </a:cubicBezTo>
                    <a:cubicBezTo>
                      <a:pt x="1535" y="676"/>
                      <a:pt x="1568" y="809"/>
                      <a:pt x="1601" y="909"/>
                    </a:cubicBezTo>
                    <a:cubicBezTo>
                      <a:pt x="1635" y="1043"/>
                      <a:pt x="1635" y="1176"/>
                      <a:pt x="1635" y="1343"/>
                    </a:cubicBezTo>
                    <a:lnTo>
                      <a:pt x="1635" y="1944"/>
                    </a:lnTo>
                    <a:lnTo>
                      <a:pt x="2235" y="1443"/>
                    </a:lnTo>
                    <a:lnTo>
                      <a:pt x="2235" y="1343"/>
                    </a:lnTo>
                    <a:cubicBezTo>
                      <a:pt x="2235" y="1076"/>
                      <a:pt x="2202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1" y="59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7" name="Google Shape;937;p13"/>
              <p:cNvSpPr/>
              <p:nvPr/>
            </p:nvSpPr>
            <p:spPr>
              <a:xfrm>
                <a:off x="4491159" y="2198267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01" y="0"/>
                    </a:moveTo>
                    <a:cubicBezTo>
                      <a:pt x="868" y="67"/>
                      <a:pt x="768" y="134"/>
                      <a:pt x="701" y="200"/>
                    </a:cubicBezTo>
                    <a:cubicBezTo>
                      <a:pt x="634" y="234"/>
                      <a:pt x="534" y="300"/>
                      <a:pt x="467" y="334"/>
                    </a:cubicBezTo>
                    <a:cubicBezTo>
                      <a:pt x="367" y="367"/>
                      <a:pt x="301" y="400"/>
                      <a:pt x="200" y="434"/>
                    </a:cubicBezTo>
                    <a:cubicBezTo>
                      <a:pt x="134" y="467"/>
                      <a:pt x="34" y="467"/>
                      <a:pt x="0" y="501"/>
                    </a:cubicBezTo>
                    <a:lnTo>
                      <a:pt x="0" y="934"/>
                    </a:lnTo>
                    <a:lnTo>
                      <a:pt x="100" y="901"/>
                    </a:lnTo>
                    <a:lnTo>
                      <a:pt x="367" y="867"/>
                    </a:lnTo>
                    <a:cubicBezTo>
                      <a:pt x="467" y="867"/>
                      <a:pt x="567" y="834"/>
                      <a:pt x="634" y="801"/>
                    </a:cubicBezTo>
                    <a:cubicBezTo>
                      <a:pt x="667" y="801"/>
                      <a:pt x="734" y="801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8" name="Google Shape;938;p13"/>
              <p:cNvSpPr/>
              <p:nvPr/>
            </p:nvSpPr>
            <p:spPr>
              <a:xfrm>
                <a:off x="3717337" y="2322891"/>
                <a:ext cx="44132" cy="90887"/>
              </a:xfrm>
              <a:custGeom>
                <a:rect b="b" l="l" r="r" t="t"/>
                <a:pathLst>
                  <a:path extrusionOk="0" h="4537" w="2203">
                    <a:moveTo>
                      <a:pt x="1102" y="451"/>
                    </a:moveTo>
                    <a:cubicBezTo>
                      <a:pt x="1235" y="451"/>
                      <a:pt x="1335" y="484"/>
                      <a:pt x="1435" y="584"/>
                    </a:cubicBezTo>
                    <a:cubicBezTo>
                      <a:pt x="1502" y="651"/>
                      <a:pt x="1569" y="784"/>
                      <a:pt x="1569" y="884"/>
                    </a:cubicBezTo>
                    <a:cubicBezTo>
                      <a:pt x="1602" y="1018"/>
                      <a:pt x="1602" y="1151"/>
                      <a:pt x="1602" y="1318"/>
                    </a:cubicBezTo>
                    <a:lnTo>
                      <a:pt x="1602" y="3253"/>
                    </a:lnTo>
                    <a:cubicBezTo>
                      <a:pt x="1602" y="3353"/>
                      <a:pt x="1602" y="3486"/>
                      <a:pt x="1569" y="3620"/>
                    </a:cubicBezTo>
                    <a:cubicBezTo>
                      <a:pt x="1535" y="3753"/>
                      <a:pt x="1502" y="3853"/>
                      <a:pt x="1435" y="3953"/>
                    </a:cubicBezTo>
                    <a:cubicBezTo>
                      <a:pt x="1353" y="4008"/>
                      <a:pt x="1272" y="4062"/>
                      <a:pt x="1172" y="4062"/>
                    </a:cubicBezTo>
                    <a:cubicBezTo>
                      <a:pt x="1149" y="4062"/>
                      <a:pt x="1126" y="4059"/>
                      <a:pt x="1102" y="4053"/>
                    </a:cubicBezTo>
                    <a:cubicBezTo>
                      <a:pt x="1083" y="4059"/>
                      <a:pt x="1064" y="4062"/>
                      <a:pt x="1044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01" y="3853"/>
                      <a:pt x="668" y="3753"/>
                      <a:pt x="635" y="3620"/>
                    </a:cubicBezTo>
                    <a:cubicBezTo>
                      <a:pt x="601" y="3486"/>
                      <a:pt x="601" y="3353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5" y="884"/>
                    </a:cubicBezTo>
                    <a:cubicBezTo>
                      <a:pt x="635" y="784"/>
                      <a:pt x="701" y="651"/>
                      <a:pt x="768" y="584"/>
                    </a:cubicBezTo>
                    <a:cubicBezTo>
                      <a:pt x="868" y="484"/>
                      <a:pt x="1001" y="451"/>
                      <a:pt x="1102" y="451"/>
                    </a:cubicBezTo>
                    <a:close/>
                    <a:moveTo>
                      <a:pt x="1106" y="0"/>
                    </a:moveTo>
                    <a:cubicBezTo>
                      <a:pt x="893" y="0"/>
                      <a:pt x="685" y="50"/>
                      <a:pt x="501" y="150"/>
                    </a:cubicBezTo>
                    <a:cubicBezTo>
                      <a:pt x="334" y="284"/>
                      <a:pt x="201" y="417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85" y="4487"/>
                      <a:pt x="901" y="4537"/>
                      <a:pt x="1118" y="4537"/>
                    </a:cubicBezTo>
                    <a:cubicBezTo>
                      <a:pt x="1335" y="4537"/>
                      <a:pt x="1552" y="4487"/>
                      <a:pt x="1735" y="4387"/>
                    </a:cubicBezTo>
                    <a:cubicBezTo>
                      <a:pt x="1902" y="4253"/>
                      <a:pt x="2002" y="4087"/>
                      <a:pt x="2102" y="3920"/>
                    </a:cubicBezTo>
                    <a:cubicBezTo>
                      <a:pt x="2169" y="3686"/>
                      <a:pt x="2202" y="3453"/>
                      <a:pt x="2202" y="3219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36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39" name="Google Shape;939;p13"/>
              <p:cNvSpPr/>
              <p:nvPr/>
            </p:nvSpPr>
            <p:spPr>
              <a:xfrm>
                <a:off x="3690613" y="2197426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021" y="463"/>
                    </a:moveTo>
                    <a:cubicBezTo>
                      <a:pt x="1049" y="463"/>
                      <a:pt x="1076" y="468"/>
                      <a:pt x="1101" y="476"/>
                    </a:cubicBezTo>
                    <a:cubicBezTo>
                      <a:pt x="1126" y="470"/>
                      <a:pt x="1149" y="467"/>
                      <a:pt x="1172" y="467"/>
                    </a:cubicBezTo>
                    <a:cubicBezTo>
                      <a:pt x="1271" y="467"/>
                      <a:pt x="1353" y="521"/>
                      <a:pt x="1435" y="576"/>
                    </a:cubicBezTo>
                    <a:cubicBezTo>
                      <a:pt x="1502" y="676"/>
                      <a:pt x="1568" y="776"/>
                      <a:pt x="1568" y="876"/>
                    </a:cubicBezTo>
                    <a:cubicBezTo>
                      <a:pt x="1602" y="1010"/>
                      <a:pt x="1602" y="1143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8" y="3645"/>
                    </a:cubicBezTo>
                    <a:cubicBezTo>
                      <a:pt x="1535" y="3745"/>
                      <a:pt x="1502" y="3845"/>
                      <a:pt x="1435" y="3945"/>
                    </a:cubicBezTo>
                    <a:cubicBezTo>
                      <a:pt x="1335" y="4012"/>
                      <a:pt x="1235" y="4078"/>
                      <a:pt x="1101" y="4078"/>
                    </a:cubicBezTo>
                    <a:cubicBezTo>
                      <a:pt x="1001" y="4078"/>
                      <a:pt x="868" y="4012"/>
                      <a:pt x="801" y="3945"/>
                    </a:cubicBezTo>
                    <a:cubicBezTo>
                      <a:pt x="701" y="3845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43"/>
                      <a:pt x="601" y="1010"/>
                      <a:pt x="634" y="876"/>
                    </a:cubicBezTo>
                    <a:cubicBezTo>
                      <a:pt x="634" y="776"/>
                      <a:pt x="701" y="676"/>
                      <a:pt x="768" y="576"/>
                    </a:cubicBezTo>
                    <a:cubicBezTo>
                      <a:pt x="843" y="501"/>
                      <a:pt x="937" y="463"/>
                      <a:pt x="1021" y="463"/>
                    </a:cubicBezTo>
                    <a:close/>
                    <a:moveTo>
                      <a:pt x="980" y="0"/>
                    </a:moveTo>
                    <a:cubicBezTo>
                      <a:pt x="797" y="0"/>
                      <a:pt x="632" y="60"/>
                      <a:pt x="467" y="142"/>
                    </a:cubicBezTo>
                    <a:cubicBezTo>
                      <a:pt x="301" y="276"/>
                      <a:pt x="167" y="442"/>
                      <a:pt x="101" y="609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45"/>
                      <a:pt x="34" y="3678"/>
                      <a:pt x="101" y="3912"/>
                    </a:cubicBezTo>
                    <a:cubicBezTo>
                      <a:pt x="201" y="4112"/>
                      <a:pt x="301" y="4245"/>
                      <a:pt x="467" y="4379"/>
                    </a:cubicBezTo>
                    <a:cubicBezTo>
                      <a:pt x="668" y="4495"/>
                      <a:pt x="884" y="4554"/>
                      <a:pt x="1101" y="4554"/>
                    </a:cubicBezTo>
                    <a:cubicBezTo>
                      <a:pt x="1318" y="4554"/>
                      <a:pt x="1535" y="4495"/>
                      <a:pt x="1735" y="4379"/>
                    </a:cubicBezTo>
                    <a:cubicBezTo>
                      <a:pt x="1902" y="4245"/>
                      <a:pt x="2035" y="4112"/>
                      <a:pt x="2102" y="3912"/>
                    </a:cubicBezTo>
                    <a:cubicBezTo>
                      <a:pt x="2169" y="3678"/>
                      <a:pt x="2202" y="3445"/>
                      <a:pt x="2202" y="3211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09"/>
                    </a:cubicBezTo>
                    <a:cubicBezTo>
                      <a:pt x="2035" y="442"/>
                      <a:pt x="1902" y="276"/>
                      <a:pt x="1735" y="142"/>
                    </a:cubicBezTo>
                    <a:cubicBezTo>
                      <a:pt x="1570" y="60"/>
                      <a:pt x="1406" y="0"/>
                      <a:pt x="1222" y="0"/>
                    </a:cubicBezTo>
                    <a:cubicBezTo>
                      <a:pt x="1183" y="0"/>
                      <a:pt x="1143" y="3"/>
                      <a:pt x="1101" y="9"/>
                    </a:cubicBezTo>
                    <a:cubicBezTo>
                      <a:pt x="1060" y="3"/>
                      <a:pt x="1020" y="0"/>
                      <a:pt x="98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0" name="Google Shape;940;p13"/>
              <p:cNvSpPr/>
              <p:nvPr/>
            </p:nvSpPr>
            <p:spPr>
              <a:xfrm>
                <a:off x="3736047" y="2073304"/>
                <a:ext cx="27424" cy="88884"/>
              </a:xfrm>
              <a:custGeom>
                <a:rect b="b" l="l" r="r" t="t"/>
                <a:pathLst>
                  <a:path extrusionOk="0" h="4437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167"/>
                    </a:cubicBezTo>
                    <a:cubicBezTo>
                      <a:pt x="635" y="234"/>
                      <a:pt x="568" y="267"/>
                      <a:pt x="468" y="334"/>
                    </a:cubicBezTo>
                    <a:cubicBezTo>
                      <a:pt x="401" y="367"/>
                      <a:pt x="301" y="367"/>
                      <a:pt x="234" y="401"/>
                    </a:cubicBezTo>
                    <a:lnTo>
                      <a:pt x="1" y="467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34"/>
                    </a:lnTo>
                    <a:lnTo>
                      <a:pt x="668" y="801"/>
                    </a:lnTo>
                    <a:lnTo>
                      <a:pt x="768" y="768"/>
                    </a:lnTo>
                    <a:lnTo>
                      <a:pt x="768" y="4437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1" name="Google Shape;941;p13"/>
              <p:cNvSpPr/>
              <p:nvPr/>
            </p:nvSpPr>
            <p:spPr>
              <a:xfrm>
                <a:off x="4541281" y="2947349"/>
                <a:ext cx="27404" cy="66167"/>
              </a:xfrm>
              <a:custGeom>
                <a:rect b="b" l="l" r="r" t="t"/>
                <a:pathLst>
                  <a:path extrusionOk="0" h="3303" w="1368">
                    <a:moveTo>
                      <a:pt x="934" y="1"/>
                    </a:moveTo>
                    <a:cubicBezTo>
                      <a:pt x="867" y="67"/>
                      <a:pt x="801" y="134"/>
                      <a:pt x="734" y="167"/>
                    </a:cubicBezTo>
                    <a:cubicBezTo>
                      <a:pt x="634" y="234"/>
                      <a:pt x="567" y="267"/>
                      <a:pt x="467" y="301"/>
                    </a:cubicBezTo>
                    <a:cubicBezTo>
                      <a:pt x="400" y="334"/>
                      <a:pt x="300" y="368"/>
                      <a:pt x="234" y="401"/>
                    </a:cubicBezTo>
                    <a:lnTo>
                      <a:pt x="0" y="468"/>
                    </a:lnTo>
                    <a:lnTo>
                      <a:pt x="0" y="935"/>
                    </a:lnTo>
                    <a:lnTo>
                      <a:pt x="134" y="901"/>
                    </a:lnTo>
                    <a:lnTo>
                      <a:pt x="400" y="835"/>
                    </a:lnTo>
                    <a:lnTo>
                      <a:pt x="667" y="801"/>
                    </a:lnTo>
                    <a:lnTo>
                      <a:pt x="767" y="768"/>
                    </a:lnTo>
                    <a:lnTo>
                      <a:pt x="767" y="3303"/>
                    </a:lnTo>
                    <a:lnTo>
                      <a:pt x="1368" y="3136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2" name="Google Shape;942;p13"/>
              <p:cNvSpPr/>
              <p:nvPr/>
            </p:nvSpPr>
            <p:spPr>
              <a:xfrm>
                <a:off x="3747406" y="2197426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18" y="476"/>
                    </a:moveTo>
                    <a:cubicBezTo>
                      <a:pt x="1235" y="476"/>
                      <a:pt x="1352" y="509"/>
                      <a:pt x="1435" y="576"/>
                    </a:cubicBezTo>
                    <a:cubicBezTo>
                      <a:pt x="1535" y="676"/>
                      <a:pt x="1569" y="776"/>
                      <a:pt x="1602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602" y="3645"/>
                    </a:cubicBezTo>
                    <a:cubicBezTo>
                      <a:pt x="1569" y="3745"/>
                      <a:pt x="1502" y="3878"/>
                      <a:pt x="1435" y="3945"/>
                    </a:cubicBezTo>
                    <a:cubicBezTo>
                      <a:pt x="1368" y="4045"/>
                      <a:pt x="1235" y="4078"/>
                      <a:pt x="1135" y="4078"/>
                    </a:cubicBezTo>
                    <a:cubicBezTo>
                      <a:pt x="1002" y="4078"/>
                      <a:pt x="901" y="4045"/>
                      <a:pt x="801" y="3945"/>
                    </a:cubicBezTo>
                    <a:cubicBezTo>
                      <a:pt x="735" y="3878"/>
                      <a:pt x="668" y="3745"/>
                      <a:pt x="668" y="3645"/>
                    </a:cubicBezTo>
                    <a:cubicBezTo>
                      <a:pt x="635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35" y="1043"/>
                      <a:pt x="635" y="909"/>
                    </a:cubicBezTo>
                    <a:cubicBezTo>
                      <a:pt x="668" y="776"/>
                      <a:pt x="735" y="676"/>
                      <a:pt x="801" y="576"/>
                    </a:cubicBezTo>
                    <a:cubicBezTo>
                      <a:pt x="885" y="509"/>
                      <a:pt x="1002" y="476"/>
                      <a:pt x="1118" y="476"/>
                    </a:cubicBezTo>
                    <a:close/>
                    <a:moveTo>
                      <a:pt x="1015" y="0"/>
                    </a:moveTo>
                    <a:cubicBezTo>
                      <a:pt x="823" y="0"/>
                      <a:pt x="639" y="65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85" y="4495"/>
                      <a:pt x="901" y="4554"/>
                      <a:pt x="1118" y="4554"/>
                    </a:cubicBezTo>
                    <a:cubicBezTo>
                      <a:pt x="1335" y="4554"/>
                      <a:pt x="1552" y="4495"/>
                      <a:pt x="1735" y="4379"/>
                    </a:cubicBezTo>
                    <a:cubicBezTo>
                      <a:pt x="1902" y="4279"/>
                      <a:pt x="2036" y="4112"/>
                      <a:pt x="2102" y="3912"/>
                    </a:cubicBezTo>
                    <a:cubicBezTo>
                      <a:pt x="2202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202" y="843"/>
                      <a:pt x="2102" y="643"/>
                    </a:cubicBezTo>
                    <a:cubicBezTo>
                      <a:pt x="2036" y="442"/>
                      <a:pt x="1902" y="276"/>
                      <a:pt x="1769" y="176"/>
                    </a:cubicBezTo>
                    <a:cubicBezTo>
                      <a:pt x="1603" y="65"/>
                      <a:pt x="1414" y="0"/>
                      <a:pt x="1241" y="0"/>
                    </a:cubicBezTo>
                    <a:cubicBezTo>
                      <a:pt x="1205" y="0"/>
                      <a:pt x="1169" y="3"/>
                      <a:pt x="1135" y="9"/>
                    </a:cubicBezTo>
                    <a:cubicBezTo>
                      <a:pt x="1095" y="3"/>
                      <a:pt x="1055" y="0"/>
                      <a:pt x="10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3" name="Google Shape;943;p13"/>
              <p:cNvSpPr/>
              <p:nvPr/>
            </p:nvSpPr>
            <p:spPr>
              <a:xfrm>
                <a:off x="4759777" y="2822225"/>
                <a:ext cx="44132" cy="91068"/>
              </a:xfrm>
              <a:custGeom>
                <a:rect b="b" l="l" r="r" t="t"/>
                <a:pathLst>
                  <a:path extrusionOk="0" h="4546" w="2203">
                    <a:moveTo>
                      <a:pt x="1102" y="476"/>
                    </a:moveTo>
                    <a:cubicBezTo>
                      <a:pt x="1202" y="476"/>
                      <a:pt x="1335" y="509"/>
                      <a:pt x="1435" y="609"/>
                    </a:cubicBezTo>
                    <a:cubicBezTo>
                      <a:pt x="1502" y="676"/>
                      <a:pt x="1535" y="809"/>
                      <a:pt x="1569" y="909"/>
                    </a:cubicBezTo>
                    <a:cubicBezTo>
                      <a:pt x="1602" y="1043"/>
                      <a:pt x="1602" y="1176"/>
                      <a:pt x="1602" y="1343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9" y="3645"/>
                    </a:cubicBezTo>
                    <a:cubicBezTo>
                      <a:pt x="1535" y="3745"/>
                      <a:pt x="1502" y="3878"/>
                      <a:pt x="1402" y="3945"/>
                    </a:cubicBezTo>
                    <a:cubicBezTo>
                      <a:pt x="1335" y="4045"/>
                      <a:pt x="1202" y="4078"/>
                      <a:pt x="1102" y="4078"/>
                    </a:cubicBezTo>
                    <a:cubicBezTo>
                      <a:pt x="968" y="4078"/>
                      <a:pt x="868" y="4045"/>
                      <a:pt x="768" y="3945"/>
                    </a:cubicBezTo>
                    <a:cubicBezTo>
                      <a:pt x="701" y="3878"/>
                      <a:pt x="635" y="3745"/>
                      <a:pt x="635" y="3645"/>
                    </a:cubicBezTo>
                    <a:cubicBezTo>
                      <a:pt x="601" y="3511"/>
                      <a:pt x="601" y="3378"/>
                      <a:pt x="568" y="3244"/>
                    </a:cubicBezTo>
                    <a:lnTo>
                      <a:pt x="568" y="1343"/>
                    </a:lnTo>
                    <a:cubicBezTo>
                      <a:pt x="568" y="1176"/>
                      <a:pt x="601" y="1043"/>
                      <a:pt x="635" y="909"/>
                    </a:cubicBezTo>
                    <a:cubicBezTo>
                      <a:pt x="635" y="809"/>
                      <a:pt x="701" y="676"/>
                      <a:pt x="768" y="609"/>
                    </a:cubicBezTo>
                    <a:cubicBezTo>
                      <a:pt x="868" y="509"/>
                      <a:pt x="968" y="476"/>
                      <a:pt x="1102" y="476"/>
                    </a:cubicBezTo>
                    <a:close/>
                    <a:moveTo>
                      <a:pt x="1102" y="0"/>
                    </a:moveTo>
                    <a:cubicBezTo>
                      <a:pt x="885" y="0"/>
                      <a:pt x="668" y="59"/>
                      <a:pt x="468" y="176"/>
                    </a:cubicBezTo>
                    <a:cubicBezTo>
                      <a:pt x="301" y="276"/>
                      <a:pt x="201" y="442"/>
                      <a:pt x="101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01" y="4279"/>
                      <a:pt x="468" y="4379"/>
                    </a:cubicBezTo>
                    <a:cubicBezTo>
                      <a:pt x="601" y="4479"/>
                      <a:pt x="768" y="4512"/>
                      <a:pt x="935" y="4545"/>
                    </a:cubicBezTo>
                    <a:cubicBezTo>
                      <a:pt x="1335" y="4279"/>
                      <a:pt x="1769" y="3978"/>
                      <a:pt x="2169" y="3711"/>
                    </a:cubicBezTo>
                    <a:cubicBezTo>
                      <a:pt x="2202" y="3545"/>
                      <a:pt x="2202" y="3411"/>
                      <a:pt x="2202" y="3244"/>
                    </a:cubicBezTo>
                    <a:lnTo>
                      <a:pt x="2202" y="1343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35" y="59"/>
                      <a:pt x="1319" y="0"/>
                      <a:pt x="1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4" name="Google Shape;944;p13"/>
              <p:cNvSpPr/>
              <p:nvPr/>
            </p:nvSpPr>
            <p:spPr>
              <a:xfrm>
                <a:off x="4023396" y="2823067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0" y="501"/>
                    </a:lnTo>
                    <a:lnTo>
                      <a:pt x="0" y="934"/>
                    </a:lnTo>
                    <a:lnTo>
                      <a:pt x="134" y="901"/>
                    </a:lnTo>
                    <a:lnTo>
                      <a:pt x="367" y="867"/>
                    </a:lnTo>
                    <a:lnTo>
                      <a:pt x="634" y="801"/>
                    </a:lnTo>
                    <a:lnTo>
                      <a:pt x="768" y="767"/>
                    </a:ln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5" name="Google Shape;945;p13"/>
              <p:cNvSpPr/>
              <p:nvPr/>
            </p:nvSpPr>
            <p:spPr>
              <a:xfrm>
                <a:off x="4329435" y="2946007"/>
                <a:ext cx="44132" cy="91248"/>
              </a:xfrm>
              <a:custGeom>
                <a:rect b="b" l="l" r="r" t="t"/>
                <a:pathLst>
                  <a:path extrusionOk="0" h="4555" w="2203">
                    <a:moveTo>
                      <a:pt x="1102" y="476"/>
                    </a:moveTo>
                    <a:cubicBezTo>
                      <a:pt x="1218" y="476"/>
                      <a:pt x="1335" y="518"/>
                      <a:pt x="1435" y="601"/>
                    </a:cubicBezTo>
                    <a:cubicBezTo>
                      <a:pt x="1502" y="668"/>
                      <a:pt x="1535" y="768"/>
                      <a:pt x="1569" y="902"/>
                    </a:cubicBezTo>
                    <a:cubicBezTo>
                      <a:pt x="1602" y="1035"/>
                      <a:pt x="1602" y="1168"/>
                      <a:pt x="1602" y="1302"/>
                    </a:cubicBezTo>
                    <a:lnTo>
                      <a:pt x="1602" y="3237"/>
                    </a:lnTo>
                    <a:cubicBezTo>
                      <a:pt x="1602" y="3370"/>
                      <a:pt x="1602" y="3503"/>
                      <a:pt x="1569" y="3637"/>
                    </a:cubicBezTo>
                    <a:cubicBezTo>
                      <a:pt x="1535" y="3770"/>
                      <a:pt x="1502" y="3870"/>
                      <a:pt x="1435" y="3970"/>
                    </a:cubicBezTo>
                    <a:cubicBezTo>
                      <a:pt x="1335" y="4037"/>
                      <a:pt x="1235" y="4070"/>
                      <a:pt x="1102" y="4070"/>
                    </a:cubicBezTo>
                    <a:cubicBezTo>
                      <a:pt x="968" y="4070"/>
                      <a:pt x="868" y="4037"/>
                      <a:pt x="801" y="3970"/>
                    </a:cubicBezTo>
                    <a:cubicBezTo>
                      <a:pt x="701" y="3870"/>
                      <a:pt x="668" y="3770"/>
                      <a:pt x="635" y="3637"/>
                    </a:cubicBezTo>
                    <a:cubicBezTo>
                      <a:pt x="601" y="3503"/>
                      <a:pt x="601" y="3370"/>
                      <a:pt x="601" y="3237"/>
                    </a:cubicBezTo>
                    <a:lnTo>
                      <a:pt x="601" y="1302"/>
                    </a:lnTo>
                    <a:cubicBezTo>
                      <a:pt x="601" y="1168"/>
                      <a:pt x="601" y="1035"/>
                      <a:pt x="635" y="902"/>
                    </a:cubicBezTo>
                    <a:cubicBezTo>
                      <a:pt x="635" y="768"/>
                      <a:pt x="701" y="668"/>
                      <a:pt x="768" y="601"/>
                    </a:cubicBezTo>
                    <a:cubicBezTo>
                      <a:pt x="868" y="518"/>
                      <a:pt x="985" y="476"/>
                      <a:pt x="1102" y="476"/>
                    </a:cubicBezTo>
                    <a:close/>
                    <a:moveTo>
                      <a:pt x="1102" y="1"/>
                    </a:moveTo>
                    <a:cubicBezTo>
                      <a:pt x="868" y="1"/>
                      <a:pt x="668" y="68"/>
                      <a:pt x="468" y="168"/>
                    </a:cubicBezTo>
                    <a:cubicBezTo>
                      <a:pt x="301" y="268"/>
                      <a:pt x="168" y="435"/>
                      <a:pt x="101" y="635"/>
                    </a:cubicBezTo>
                    <a:cubicBezTo>
                      <a:pt x="34" y="835"/>
                      <a:pt x="1" y="1068"/>
                      <a:pt x="1" y="1335"/>
                    </a:cubicBezTo>
                    <a:lnTo>
                      <a:pt x="1" y="3237"/>
                    </a:lnTo>
                    <a:cubicBezTo>
                      <a:pt x="1" y="3470"/>
                      <a:pt x="34" y="3704"/>
                      <a:pt x="101" y="3937"/>
                    </a:cubicBezTo>
                    <a:cubicBezTo>
                      <a:pt x="168" y="4104"/>
                      <a:pt x="301" y="4271"/>
                      <a:pt x="468" y="4404"/>
                    </a:cubicBezTo>
                    <a:cubicBezTo>
                      <a:pt x="668" y="4504"/>
                      <a:pt x="885" y="4554"/>
                      <a:pt x="1102" y="4554"/>
                    </a:cubicBezTo>
                    <a:cubicBezTo>
                      <a:pt x="1319" y="4554"/>
                      <a:pt x="1535" y="4504"/>
                      <a:pt x="1735" y="4404"/>
                    </a:cubicBezTo>
                    <a:cubicBezTo>
                      <a:pt x="1902" y="4271"/>
                      <a:pt x="2002" y="4104"/>
                      <a:pt x="2102" y="3937"/>
                    </a:cubicBezTo>
                    <a:cubicBezTo>
                      <a:pt x="2169" y="3704"/>
                      <a:pt x="2202" y="3470"/>
                      <a:pt x="2202" y="3237"/>
                    </a:cubicBezTo>
                    <a:lnTo>
                      <a:pt x="2202" y="1335"/>
                    </a:lnTo>
                    <a:cubicBezTo>
                      <a:pt x="2202" y="1068"/>
                      <a:pt x="2169" y="835"/>
                      <a:pt x="2102" y="635"/>
                    </a:cubicBezTo>
                    <a:cubicBezTo>
                      <a:pt x="2036" y="435"/>
                      <a:pt x="1902" y="301"/>
                      <a:pt x="1735" y="168"/>
                    </a:cubicBezTo>
                    <a:cubicBezTo>
                      <a:pt x="1535" y="68"/>
                      <a:pt x="1335" y="1"/>
                      <a:pt x="11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6" name="Google Shape;946;p13"/>
              <p:cNvSpPr/>
              <p:nvPr/>
            </p:nvSpPr>
            <p:spPr>
              <a:xfrm>
                <a:off x="3670561" y="2323892"/>
                <a:ext cx="26763" cy="89565"/>
              </a:xfrm>
              <a:custGeom>
                <a:rect b="b" l="l" r="r" t="t"/>
                <a:pathLst>
                  <a:path extrusionOk="0" h="4471" w="1336">
                    <a:moveTo>
                      <a:pt x="901" y="0"/>
                    </a:moveTo>
                    <a:cubicBezTo>
                      <a:pt x="835" y="67"/>
                      <a:pt x="768" y="134"/>
                      <a:pt x="701" y="167"/>
                    </a:cubicBezTo>
                    <a:cubicBezTo>
                      <a:pt x="635" y="234"/>
                      <a:pt x="534" y="267"/>
                      <a:pt x="468" y="301"/>
                    </a:cubicBezTo>
                    <a:cubicBezTo>
                      <a:pt x="368" y="367"/>
                      <a:pt x="301" y="367"/>
                      <a:pt x="201" y="401"/>
                    </a:cubicBezTo>
                    <a:lnTo>
                      <a:pt x="1" y="467"/>
                    </a:lnTo>
                    <a:lnTo>
                      <a:pt x="1" y="901"/>
                    </a:lnTo>
                    <a:lnTo>
                      <a:pt x="101" y="901"/>
                    </a:lnTo>
                    <a:lnTo>
                      <a:pt x="368" y="868"/>
                    </a:lnTo>
                    <a:lnTo>
                      <a:pt x="635" y="801"/>
                    </a:lnTo>
                    <a:lnTo>
                      <a:pt x="768" y="768"/>
                    </a:lnTo>
                    <a:lnTo>
                      <a:pt x="768" y="4470"/>
                    </a:lnTo>
                    <a:lnTo>
                      <a:pt x="1335" y="4470"/>
                    </a:lnTo>
                    <a:lnTo>
                      <a:pt x="133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7" name="Google Shape;947;p13"/>
              <p:cNvSpPr/>
              <p:nvPr/>
            </p:nvSpPr>
            <p:spPr>
              <a:xfrm>
                <a:off x="3665212" y="2448856"/>
                <a:ext cx="27424" cy="88884"/>
              </a:xfrm>
              <a:custGeom>
                <a:rect b="b" l="l" r="r" t="t"/>
                <a:pathLst>
                  <a:path extrusionOk="0" h="4437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200"/>
                    </a:cubicBezTo>
                    <a:cubicBezTo>
                      <a:pt x="668" y="234"/>
                      <a:pt x="568" y="300"/>
                      <a:pt x="501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1" y="501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cubicBezTo>
                      <a:pt x="701" y="767"/>
                      <a:pt x="768" y="767"/>
                      <a:pt x="801" y="767"/>
                    </a:cubicBezTo>
                    <a:lnTo>
                      <a:pt x="801" y="4437"/>
                    </a:lnTo>
                    <a:lnTo>
                      <a:pt x="1369" y="4437"/>
                    </a:lnTo>
                    <a:lnTo>
                      <a:pt x="1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8" name="Google Shape;948;p13"/>
              <p:cNvSpPr/>
              <p:nvPr/>
            </p:nvSpPr>
            <p:spPr>
              <a:xfrm>
                <a:off x="3681919" y="2072302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72" y="475"/>
                    </a:moveTo>
                    <a:cubicBezTo>
                      <a:pt x="1272" y="475"/>
                      <a:pt x="1353" y="530"/>
                      <a:pt x="1435" y="584"/>
                    </a:cubicBezTo>
                    <a:cubicBezTo>
                      <a:pt x="1502" y="684"/>
                      <a:pt x="1569" y="784"/>
                      <a:pt x="1602" y="884"/>
                    </a:cubicBezTo>
                    <a:cubicBezTo>
                      <a:pt x="1602" y="1018"/>
                      <a:pt x="1635" y="1151"/>
                      <a:pt x="1635" y="1318"/>
                    </a:cubicBezTo>
                    <a:lnTo>
                      <a:pt x="1635" y="3253"/>
                    </a:lnTo>
                    <a:cubicBezTo>
                      <a:pt x="1635" y="3386"/>
                      <a:pt x="1602" y="3520"/>
                      <a:pt x="1569" y="3653"/>
                    </a:cubicBezTo>
                    <a:cubicBezTo>
                      <a:pt x="1569" y="3753"/>
                      <a:pt x="1502" y="3853"/>
                      <a:pt x="1435" y="3953"/>
                    </a:cubicBezTo>
                    <a:cubicBezTo>
                      <a:pt x="1353" y="4008"/>
                      <a:pt x="1272" y="4062"/>
                      <a:pt x="1172" y="4062"/>
                    </a:cubicBezTo>
                    <a:cubicBezTo>
                      <a:pt x="1149" y="4062"/>
                      <a:pt x="1126" y="4059"/>
                      <a:pt x="1102" y="4053"/>
                    </a:cubicBezTo>
                    <a:cubicBezTo>
                      <a:pt x="1083" y="4059"/>
                      <a:pt x="1064" y="4062"/>
                      <a:pt x="1044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35" y="3853"/>
                      <a:pt x="668" y="3753"/>
                      <a:pt x="635" y="3653"/>
                    </a:cubicBezTo>
                    <a:cubicBezTo>
                      <a:pt x="601" y="3520"/>
                      <a:pt x="601" y="3386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5" y="884"/>
                    </a:cubicBezTo>
                    <a:cubicBezTo>
                      <a:pt x="668" y="784"/>
                      <a:pt x="701" y="684"/>
                      <a:pt x="801" y="584"/>
                    </a:cubicBezTo>
                    <a:cubicBezTo>
                      <a:pt x="856" y="530"/>
                      <a:pt x="955" y="475"/>
                      <a:pt x="1044" y="475"/>
                    </a:cubicBezTo>
                    <a:cubicBezTo>
                      <a:pt x="1064" y="475"/>
                      <a:pt x="1083" y="478"/>
                      <a:pt x="1102" y="484"/>
                    </a:cubicBezTo>
                    <a:cubicBezTo>
                      <a:pt x="1126" y="478"/>
                      <a:pt x="1149" y="475"/>
                      <a:pt x="1172" y="475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5" y="50"/>
                      <a:pt x="501" y="150"/>
                    </a:cubicBezTo>
                    <a:cubicBezTo>
                      <a:pt x="334" y="284"/>
                      <a:pt x="201" y="417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53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68" y="4487"/>
                      <a:pt x="901" y="4554"/>
                      <a:pt x="1102" y="4554"/>
                    </a:cubicBezTo>
                    <a:cubicBezTo>
                      <a:pt x="1335" y="4554"/>
                      <a:pt x="1569" y="4520"/>
                      <a:pt x="1735" y="4387"/>
                    </a:cubicBezTo>
                    <a:cubicBezTo>
                      <a:pt x="1902" y="4253"/>
                      <a:pt x="2036" y="4120"/>
                      <a:pt x="2102" y="3920"/>
                    </a:cubicBezTo>
                    <a:cubicBezTo>
                      <a:pt x="2169" y="3686"/>
                      <a:pt x="2236" y="3486"/>
                      <a:pt x="2236" y="3253"/>
                    </a:cubicBezTo>
                    <a:lnTo>
                      <a:pt x="2236" y="1318"/>
                    </a:lnTo>
                    <a:cubicBezTo>
                      <a:pt x="2236" y="1084"/>
                      <a:pt x="2169" y="851"/>
                      <a:pt x="2102" y="617"/>
                    </a:cubicBezTo>
                    <a:cubicBezTo>
                      <a:pt x="2036" y="451"/>
                      <a:pt x="1902" y="284"/>
                      <a:pt x="1735" y="150"/>
                    </a:cubicBezTo>
                    <a:cubicBezTo>
                      <a:pt x="1552" y="50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49" name="Google Shape;949;p13"/>
              <p:cNvSpPr/>
              <p:nvPr/>
            </p:nvSpPr>
            <p:spPr>
              <a:xfrm>
                <a:off x="3667215" y="2573480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2" y="451"/>
                    </a:moveTo>
                    <a:cubicBezTo>
                      <a:pt x="1202" y="451"/>
                      <a:pt x="1335" y="484"/>
                      <a:pt x="1402" y="584"/>
                    </a:cubicBezTo>
                    <a:cubicBezTo>
                      <a:pt x="1502" y="651"/>
                      <a:pt x="1535" y="751"/>
                      <a:pt x="1569" y="884"/>
                    </a:cubicBezTo>
                    <a:cubicBezTo>
                      <a:pt x="1602" y="1018"/>
                      <a:pt x="1602" y="1151"/>
                      <a:pt x="1602" y="1285"/>
                    </a:cubicBezTo>
                    <a:lnTo>
                      <a:pt x="1602" y="3219"/>
                    </a:lnTo>
                    <a:cubicBezTo>
                      <a:pt x="1602" y="3353"/>
                      <a:pt x="1569" y="3486"/>
                      <a:pt x="1569" y="3620"/>
                    </a:cubicBezTo>
                    <a:cubicBezTo>
                      <a:pt x="1535" y="3753"/>
                      <a:pt x="1469" y="3853"/>
                      <a:pt x="1402" y="3953"/>
                    </a:cubicBezTo>
                    <a:cubicBezTo>
                      <a:pt x="1335" y="4020"/>
                      <a:pt x="1202" y="4053"/>
                      <a:pt x="1102" y="4053"/>
                    </a:cubicBezTo>
                    <a:cubicBezTo>
                      <a:pt x="968" y="4053"/>
                      <a:pt x="868" y="4020"/>
                      <a:pt x="768" y="3953"/>
                    </a:cubicBezTo>
                    <a:cubicBezTo>
                      <a:pt x="701" y="3853"/>
                      <a:pt x="635" y="3753"/>
                      <a:pt x="635" y="3620"/>
                    </a:cubicBezTo>
                    <a:cubicBezTo>
                      <a:pt x="601" y="3486"/>
                      <a:pt x="568" y="3353"/>
                      <a:pt x="568" y="3219"/>
                    </a:cubicBezTo>
                    <a:lnTo>
                      <a:pt x="568" y="1285"/>
                    </a:lnTo>
                    <a:cubicBezTo>
                      <a:pt x="568" y="1151"/>
                      <a:pt x="601" y="1018"/>
                      <a:pt x="601" y="884"/>
                    </a:cubicBezTo>
                    <a:cubicBezTo>
                      <a:pt x="635" y="751"/>
                      <a:pt x="701" y="651"/>
                      <a:pt x="768" y="584"/>
                    </a:cubicBezTo>
                    <a:cubicBezTo>
                      <a:pt x="868" y="484"/>
                      <a:pt x="968" y="451"/>
                      <a:pt x="1102" y="451"/>
                    </a:cubicBezTo>
                    <a:close/>
                    <a:moveTo>
                      <a:pt x="1102" y="0"/>
                    </a:moveTo>
                    <a:cubicBezTo>
                      <a:pt x="885" y="0"/>
                      <a:pt x="668" y="50"/>
                      <a:pt x="468" y="150"/>
                    </a:cubicBezTo>
                    <a:cubicBezTo>
                      <a:pt x="301" y="284"/>
                      <a:pt x="168" y="417"/>
                      <a:pt x="101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34" y="3686"/>
                      <a:pt x="101" y="3920"/>
                    </a:cubicBezTo>
                    <a:cubicBezTo>
                      <a:pt x="168" y="4087"/>
                      <a:pt x="301" y="4253"/>
                      <a:pt x="468" y="4387"/>
                    </a:cubicBezTo>
                    <a:cubicBezTo>
                      <a:pt x="668" y="4487"/>
                      <a:pt x="868" y="4554"/>
                      <a:pt x="1102" y="4554"/>
                    </a:cubicBezTo>
                    <a:cubicBezTo>
                      <a:pt x="1302" y="4554"/>
                      <a:pt x="1535" y="4487"/>
                      <a:pt x="1736" y="4387"/>
                    </a:cubicBezTo>
                    <a:cubicBezTo>
                      <a:pt x="1902" y="4253"/>
                      <a:pt x="2002" y="4087"/>
                      <a:pt x="2069" y="3920"/>
                    </a:cubicBezTo>
                    <a:cubicBezTo>
                      <a:pt x="2169" y="3686"/>
                      <a:pt x="2203" y="3453"/>
                      <a:pt x="2203" y="3219"/>
                    </a:cubicBezTo>
                    <a:lnTo>
                      <a:pt x="2203" y="1318"/>
                    </a:lnTo>
                    <a:cubicBezTo>
                      <a:pt x="2203" y="1084"/>
                      <a:pt x="2169" y="851"/>
                      <a:pt x="2069" y="617"/>
                    </a:cubicBezTo>
                    <a:cubicBezTo>
                      <a:pt x="2002" y="417"/>
                      <a:pt x="1869" y="284"/>
                      <a:pt x="1736" y="150"/>
                    </a:cubicBezTo>
                    <a:cubicBezTo>
                      <a:pt x="1535" y="50"/>
                      <a:pt x="1319" y="0"/>
                      <a:pt x="1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0" name="Google Shape;950;p13"/>
              <p:cNvSpPr/>
              <p:nvPr/>
            </p:nvSpPr>
            <p:spPr>
              <a:xfrm>
                <a:off x="3821587" y="2699445"/>
                <a:ext cx="27424" cy="89545"/>
              </a:xfrm>
              <a:custGeom>
                <a:rect b="b" l="l" r="r" t="t"/>
                <a:pathLst>
                  <a:path extrusionOk="0" h="4470" w="1369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68" y="234"/>
                      <a:pt x="568" y="300"/>
                      <a:pt x="467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cubicBezTo>
                      <a:pt x="134" y="434"/>
                      <a:pt x="67" y="467"/>
                      <a:pt x="0" y="467"/>
                    </a:cubicBezTo>
                    <a:lnTo>
                      <a:pt x="0" y="934"/>
                    </a:lnTo>
                    <a:lnTo>
                      <a:pt x="134" y="934"/>
                    </a:lnTo>
                    <a:lnTo>
                      <a:pt x="401" y="867"/>
                    </a:lnTo>
                    <a:lnTo>
                      <a:pt x="668" y="834"/>
                    </a:lnTo>
                    <a:cubicBezTo>
                      <a:pt x="701" y="801"/>
                      <a:pt x="734" y="801"/>
                      <a:pt x="801" y="801"/>
                    </a:cubicBezTo>
                    <a:lnTo>
                      <a:pt x="801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1" name="Google Shape;951;p13"/>
              <p:cNvSpPr/>
              <p:nvPr/>
            </p:nvSpPr>
            <p:spPr>
              <a:xfrm>
                <a:off x="3621781" y="2448856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200"/>
                    </a:cubicBezTo>
                    <a:cubicBezTo>
                      <a:pt x="634" y="234"/>
                      <a:pt x="568" y="300"/>
                      <a:pt x="468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1" y="501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cubicBezTo>
                      <a:pt x="701" y="801"/>
                      <a:pt x="735" y="767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2" name="Google Shape;952;p13"/>
              <p:cNvSpPr/>
              <p:nvPr/>
            </p:nvSpPr>
            <p:spPr>
              <a:xfrm>
                <a:off x="4904132" y="2573139"/>
                <a:ext cx="44773" cy="91228"/>
              </a:xfrm>
              <a:custGeom>
                <a:rect b="b" l="l" r="r" t="t"/>
                <a:pathLst>
                  <a:path extrusionOk="0" h="4554" w="2235">
                    <a:moveTo>
                      <a:pt x="1101" y="468"/>
                    </a:moveTo>
                    <a:cubicBezTo>
                      <a:pt x="1234" y="468"/>
                      <a:pt x="1334" y="501"/>
                      <a:pt x="1434" y="601"/>
                    </a:cubicBezTo>
                    <a:cubicBezTo>
                      <a:pt x="1501" y="668"/>
                      <a:pt x="1568" y="768"/>
                      <a:pt x="1568" y="901"/>
                    </a:cubicBezTo>
                    <a:cubicBezTo>
                      <a:pt x="1601" y="1035"/>
                      <a:pt x="1635" y="1168"/>
                      <a:pt x="1635" y="1302"/>
                    </a:cubicBezTo>
                    <a:lnTo>
                      <a:pt x="1635" y="3236"/>
                    </a:lnTo>
                    <a:cubicBezTo>
                      <a:pt x="1635" y="3370"/>
                      <a:pt x="1601" y="3503"/>
                      <a:pt x="1568" y="3637"/>
                    </a:cubicBezTo>
                    <a:cubicBezTo>
                      <a:pt x="1568" y="3770"/>
                      <a:pt x="1501" y="3870"/>
                      <a:pt x="1434" y="3970"/>
                    </a:cubicBezTo>
                    <a:cubicBezTo>
                      <a:pt x="1334" y="4037"/>
                      <a:pt x="1234" y="4070"/>
                      <a:pt x="1101" y="4070"/>
                    </a:cubicBezTo>
                    <a:cubicBezTo>
                      <a:pt x="1001" y="4070"/>
                      <a:pt x="867" y="4037"/>
                      <a:pt x="801" y="3970"/>
                    </a:cubicBezTo>
                    <a:cubicBezTo>
                      <a:pt x="734" y="3870"/>
                      <a:pt x="667" y="3770"/>
                      <a:pt x="634" y="3637"/>
                    </a:cubicBezTo>
                    <a:cubicBezTo>
                      <a:pt x="600" y="3503"/>
                      <a:pt x="600" y="3370"/>
                      <a:pt x="600" y="3236"/>
                    </a:cubicBezTo>
                    <a:lnTo>
                      <a:pt x="600" y="1302"/>
                    </a:lnTo>
                    <a:cubicBezTo>
                      <a:pt x="600" y="1168"/>
                      <a:pt x="600" y="1035"/>
                      <a:pt x="634" y="901"/>
                    </a:cubicBezTo>
                    <a:cubicBezTo>
                      <a:pt x="667" y="768"/>
                      <a:pt x="701" y="668"/>
                      <a:pt x="801" y="601"/>
                    </a:cubicBezTo>
                    <a:cubicBezTo>
                      <a:pt x="867" y="501"/>
                      <a:pt x="1001" y="468"/>
                      <a:pt x="1101" y="468"/>
                    </a:cubicBezTo>
                    <a:close/>
                    <a:moveTo>
                      <a:pt x="1101" y="1"/>
                    </a:moveTo>
                    <a:cubicBezTo>
                      <a:pt x="901" y="1"/>
                      <a:pt x="667" y="67"/>
                      <a:pt x="467" y="167"/>
                    </a:cubicBezTo>
                    <a:cubicBezTo>
                      <a:pt x="300" y="301"/>
                      <a:pt x="200" y="434"/>
                      <a:pt x="133" y="634"/>
                    </a:cubicBezTo>
                    <a:cubicBezTo>
                      <a:pt x="33" y="868"/>
                      <a:pt x="0" y="1101"/>
                      <a:pt x="0" y="1335"/>
                    </a:cubicBezTo>
                    <a:lnTo>
                      <a:pt x="0" y="3236"/>
                    </a:lnTo>
                    <a:cubicBezTo>
                      <a:pt x="0" y="3470"/>
                      <a:pt x="33" y="3703"/>
                      <a:pt x="133" y="3937"/>
                    </a:cubicBezTo>
                    <a:cubicBezTo>
                      <a:pt x="200" y="4104"/>
                      <a:pt x="334" y="4270"/>
                      <a:pt x="500" y="4404"/>
                    </a:cubicBezTo>
                    <a:cubicBezTo>
                      <a:pt x="684" y="4504"/>
                      <a:pt x="901" y="4554"/>
                      <a:pt x="1118" y="4554"/>
                    </a:cubicBezTo>
                    <a:cubicBezTo>
                      <a:pt x="1334" y="4554"/>
                      <a:pt x="1551" y="4504"/>
                      <a:pt x="1735" y="4404"/>
                    </a:cubicBezTo>
                    <a:cubicBezTo>
                      <a:pt x="1901" y="4270"/>
                      <a:pt x="2035" y="4104"/>
                      <a:pt x="2102" y="3937"/>
                    </a:cubicBezTo>
                    <a:cubicBezTo>
                      <a:pt x="2202" y="3703"/>
                      <a:pt x="2235" y="3470"/>
                      <a:pt x="2235" y="3236"/>
                    </a:cubicBezTo>
                    <a:lnTo>
                      <a:pt x="2235" y="1302"/>
                    </a:lnTo>
                    <a:cubicBezTo>
                      <a:pt x="2235" y="1068"/>
                      <a:pt x="2202" y="835"/>
                      <a:pt x="2102" y="634"/>
                    </a:cubicBezTo>
                    <a:cubicBezTo>
                      <a:pt x="2035" y="434"/>
                      <a:pt x="1901" y="301"/>
                      <a:pt x="1735" y="167"/>
                    </a:cubicBezTo>
                    <a:cubicBezTo>
                      <a:pt x="1568" y="67"/>
                      <a:pt x="1334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3" name="Google Shape;953;p13"/>
              <p:cNvSpPr/>
              <p:nvPr/>
            </p:nvSpPr>
            <p:spPr>
              <a:xfrm>
                <a:off x="3616432" y="2322891"/>
                <a:ext cx="44793" cy="90887"/>
              </a:xfrm>
              <a:custGeom>
                <a:rect b="b" l="l" r="r" t="t"/>
                <a:pathLst>
                  <a:path extrusionOk="0" h="4537" w="2236">
                    <a:moveTo>
                      <a:pt x="1102" y="451"/>
                    </a:moveTo>
                    <a:cubicBezTo>
                      <a:pt x="1235" y="451"/>
                      <a:pt x="1335" y="484"/>
                      <a:pt x="1435" y="584"/>
                    </a:cubicBezTo>
                    <a:cubicBezTo>
                      <a:pt x="1502" y="651"/>
                      <a:pt x="1569" y="784"/>
                      <a:pt x="1569" y="884"/>
                    </a:cubicBezTo>
                    <a:cubicBezTo>
                      <a:pt x="1602" y="1018"/>
                      <a:pt x="1602" y="1151"/>
                      <a:pt x="1602" y="1318"/>
                    </a:cubicBezTo>
                    <a:lnTo>
                      <a:pt x="1602" y="3253"/>
                    </a:lnTo>
                    <a:cubicBezTo>
                      <a:pt x="1602" y="3353"/>
                      <a:pt x="1602" y="3486"/>
                      <a:pt x="1569" y="3620"/>
                    </a:cubicBezTo>
                    <a:cubicBezTo>
                      <a:pt x="1535" y="3753"/>
                      <a:pt x="1502" y="3853"/>
                      <a:pt x="1435" y="3953"/>
                    </a:cubicBezTo>
                    <a:cubicBezTo>
                      <a:pt x="1353" y="4008"/>
                      <a:pt x="1272" y="4062"/>
                      <a:pt x="1172" y="4062"/>
                    </a:cubicBezTo>
                    <a:cubicBezTo>
                      <a:pt x="1149" y="4062"/>
                      <a:pt x="1126" y="4059"/>
                      <a:pt x="1102" y="4053"/>
                    </a:cubicBezTo>
                    <a:cubicBezTo>
                      <a:pt x="1083" y="4059"/>
                      <a:pt x="1064" y="4062"/>
                      <a:pt x="1044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01" y="3853"/>
                      <a:pt x="668" y="3753"/>
                      <a:pt x="635" y="3620"/>
                    </a:cubicBezTo>
                    <a:cubicBezTo>
                      <a:pt x="601" y="3486"/>
                      <a:pt x="601" y="3353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5" y="884"/>
                    </a:cubicBezTo>
                    <a:cubicBezTo>
                      <a:pt x="668" y="784"/>
                      <a:pt x="701" y="651"/>
                      <a:pt x="768" y="584"/>
                    </a:cubicBezTo>
                    <a:cubicBezTo>
                      <a:pt x="868" y="484"/>
                      <a:pt x="1002" y="451"/>
                      <a:pt x="1102" y="451"/>
                    </a:cubicBezTo>
                    <a:close/>
                    <a:moveTo>
                      <a:pt x="1106" y="0"/>
                    </a:moveTo>
                    <a:cubicBezTo>
                      <a:pt x="893" y="0"/>
                      <a:pt x="685" y="50"/>
                      <a:pt x="501" y="150"/>
                    </a:cubicBezTo>
                    <a:cubicBezTo>
                      <a:pt x="334" y="284"/>
                      <a:pt x="201" y="417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85" y="4487"/>
                      <a:pt x="901" y="4537"/>
                      <a:pt x="1118" y="4537"/>
                    </a:cubicBezTo>
                    <a:cubicBezTo>
                      <a:pt x="1335" y="4537"/>
                      <a:pt x="1552" y="4487"/>
                      <a:pt x="1735" y="4387"/>
                    </a:cubicBezTo>
                    <a:cubicBezTo>
                      <a:pt x="1902" y="4253"/>
                      <a:pt x="2036" y="4087"/>
                      <a:pt x="2102" y="3920"/>
                    </a:cubicBezTo>
                    <a:cubicBezTo>
                      <a:pt x="2169" y="3686"/>
                      <a:pt x="2236" y="3453"/>
                      <a:pt x="2236" y="3219"/>
                    </a:cubicBezTo>
                    <a:lnTo>
                      <a:pt x="2236" y="1318"/>
                    </a:lnTo>
                    <a:cubicBezTo>
                      <a:pt x="2236" y="1084"/>
                      <a:pt x="2169" y="851"/>
                      <a:pt x="2102" y="617"/>
                    </a:cubicBezTo>
                    <a:cubicBezTo>
                      <a:pt x="2036" y="417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4" name="Google Shape;954;p13"/>
              <p:cNvSpPr/>
              <p:nvPr/>
            </p:nvSpPr>
            <p:spPr>
              <a:xfrm>
                <a:off x="3922491" y="28230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0" y="501"/>
                    </a:lnTo>
                    <a:lnTo>
                      <a:pt x="0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lnTo>
                      <a:pt x="768" y="767"/>
                    </a:ln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5" name="Google Shape;955;p13"/>
              <p:cNvSpPr/>
              <p:nvPr/>
            </p:nvSpPr>
            <p:spPr>
              <a:xfrm>
                <a:off x="3834949" y="2573800"/>
                <a:ext cx="27424" cy="90246"/>
              </a:xfrm>
              <a:custGeom>
                <a:rect b="b" l="l" r="r" t="t"/>
                <a:pathLst>
                  <a:path extrusionOk="0" h="4505" w="1369">
                    <a:moveTo>
                      <a:pt x="968" y="1"/>
                    </a:moveTo>
                    <a:cubicBezTo>
                      <a:pt x="901" y="101"/>
                      <a:pt x="801" y="168"/>
                      <a:pt x="734" y="201"/>
                    </a:cubicBezTo>
                    <a:cubicBezTo>
                      <a:pt x="668" y="268"/>
                      <a:pt x="568" y="301"/>
                      <a:pt x="468" y="335"/>
                    </a:cubicBezTo>
                    <a:cubicBezTo>
                      <a:pt x="401" y="368"/>
                      <a:pt x="301" y="401"/>
                      <a:pt x="234" y="435"/>
                    </a:cubicBezTo>
                    <a:cubicBezTo>
                      <a:pt x="134" y="468"/>
                      <a:pt x="67" y="501"/>
                      <a:pt x="1" y="501"/>
                    </a:cubicBezTo>
                    <a:lnTo>
                      <a:pt x="1" y="935"/>
                    </a:lnTo>
                    <a:lnTo>
                      <a:pt x="134" y="935"/>
                    </a:lnTo>
                    <a:lnTo>
                      <a:pt x="401" y="902"/>
                    </a:lnTo>
                    <a:lnTo>
                      <a:pt x="668" y="835"/>
                    </a:lnTo>
                    <a:cubicBezTo>
                      <a:pt x="701" y="835"/>
                      <a:pt x="734" y="835"/>
                      <a:pt x="801" y="802"/>
                    </a:cubicBezTo>
                    <a:lnTo>
                      <a:pt x="801" y="4504"/>
                    </a:lnTo>
                    <a:lnTo>
                      <a:pt x="1368" y="4504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6" name="Google Shape;956;p13"/>
              <p:cNvSpPr/>
              <p:nvPr/>
            </p:nvSpPr>
            <p:spPr>
              <a:xfrm>
                <a:off x="3625126" y="2072302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82" y="472"/>
                    </a:moveTo>
                    <a:cubicBezTo>
                      <a:pt x="1266" y="472"/>
                      <a:pt x="1360" y="509"/>
                      <a:pt x="1435" y="584"/>
                    </a:cubicBezTo>
                    <a:cubicBezTo>
                      <a:pt x="1502" y="684"/>
                      <a:pt x="1535" y="784"/>
                      <a:pt x="1568" y="884"/>
                    </a:cubicBezTo>
                    <a:cubicBezTo>
                      <a:pt x="1602" y="1018"/>
                      <a:pt x="1602" y="1151"/>
                      <a:pt x="1602" y="1318"/>
                    </a:cubicBezTo>
                    <a:lnTo>
                      <a:pt x="1602" y="3253"/>
                    </a:lnTo>
                    <a:cubicBezTo>
                      <a:pt x="1602" y="3386"/>
                      <a:pt x="1602" y="3520"/>
                      <a:pt x="1568" y="3653"/>
                    </a:cubicBezTo>
                    <a:cubicBezTo>
                      <a:pt x="1535" y="3753"/>
                      <a:pt x="1502" y="3853"/>
                      <a:pt x="1401" y="3953"/>
                    </a:cubicBezTo>
                    <a:cubicBezTo>
                      <a:pt x="1347" y="4008"/>
                      <a:pt x="1248" y="4062"/>
                      <a:pt x="1159" y="4062"/>
                    </a:cubicBezTo>
                    <a:cubicBezTo>
                      <a:pt x="1139" y="4062"/>
                      <a:pt x="1120" y="4059"/>
                      <a:pt x="1101" y="4053"/>
                    </a:cubicBezTo>
                    <a:cubicBezTo>
                      <a:pt x="1077" y="4059"/>
                      <a:pt x="1053" y="4062"/>
                      <a:pt x="1031" y="4062"/>
                    </a:cubicBezTo>
                    <a:cubicBezTo>
                      <a:pt x="931" y="4062"/>
                      <a:pt x="849" y="4008"/>
                      <a:pt x="768" y="3953"/>
                    </a:cubicBezTo>
                    <a:cubicBezTo>
                      <a:pt x="701" y="3853"/>
                      <a:pt x="634" y="3753"/>
                      <a:pt x="634" y="3653"/>
                    </a:cubicBezTo>
                    <a:cubicBezTo>
                      <a:pt x="601" y="3520"/>
                      <a:pt x="568" y="3386"/>
                      <a:pt x="601" y="3253"/>
                    </a:cubicBezTo>
                    <a:lnTo>
                      <a:pt x="601" y="1318"/>
                    </a:lnTo>
                    <a:cubicBezTo>
                      <a:pt x="568" y="1151"/>
                      <a:pt x="601" y="1018"/>
                      <a:pt x="634" y="884"/>
                    </a:cubicBezTo>
                    <a:cubicBezTo>
                      <a:pt x="634" y="784"/>
                      <a:pt x="701" y="684"/>
                      <a:pt x="768" y="584"/>
                    </a:cubicBezTo>
                    <a:cubicBezTo>
                      <a:pt x="849" y="530"/>
                      <a:pt x="931" y="475"/>
                      <a:pt x="1031" y="475"/>
                    </a:cubicBezTo>
                    <a:cubicBezTo>
                      <a:pt x="1053" y="475"/>
                      <a:pt x="1077" y="478"/>
                      <a:pt x="1101" y="484"/>
                    </a:cubicBezTo>
                    <a:cubicBezTo>
                      <a:pt x="1126" y="476"/>
                      <a:pt x="1153" y="472"/>
                      <a:pt x="1182" y="472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8" y="50"/>
                      <a:pt x="467" y="150"/>
                    </a:cubicBezTo>
                    <a:cubicBezTo>
                      <a:pt x="301" y="284"/>
                      <a:pt x="167" y="451"/>
                      <a:pt x="101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53"/>
                    </a:lnTo>
                    <a:cubicBezTo>
                      <a:pt x="0" y="3453"/>
                      <a:pt x="34" y="3686"/>
                      <a:pt x="101" y="3920"/>
                    </a:cubicBezTo>
                    <a:cubicBezTo>
                      <a:pt x="201" y="4087"/>
                      <a:pt x="301" y="4253"/>
                      <a:pt x="467" y="4387"/>
                    </a:cubicBezTo>
                    <a:cubicBezTo>
                      <a:pt x="668" y="4487"/>
                      <a:pt x="868" y="4554"/>
                      <a:pt x="1101" y="4554"/>
                    </a:cubicBezTo>
                    <a:cubicBezTo>
                      <a:pt x="1301" y="4554"/>
                      <a:pt x="1535" y="4520"/>
                      <a:pt x="1735" y="4387"/>
                    </a:cubicBezTo>
                    <a:cubicBezTo>
                      <a:pt x="1868" y="4253"/>
                      <a:pt x="2002" y="4120"/>
                      <a:pt x="2069" y="3920"/>
                    </a:cubicBezTo>
                    <a:cubicBezTo>
                      <a:pt x="2169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02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7" name="Google Shape;957;p13"/>
              <p:cNvSpPr/>
              <p:nvPr/>
            </p:nvSpPr>
            <p:spPr>
              <a:xfrm>
                <a:off x="3633139" y="2197426"/>
                <a:ext cx="44793" cy="91068"/>
              </a:xfrm>
              <a:custGeom>
                <a:rect b="b" l="l" r="r" t="t"/>
                <a:pathLst>
                  <a:path extrusionOk="0" h="4546" w="2236">
                    <a:moveTo>
                      <a:pt x="1036" y="463"/>
                    </a:moveTo>
                    <a:cubicBezTo>
                      <a:pt x="1068" y="463"/>
                      <a:pt x="1102" y="468"/>
                      <a:pt x="1135" y="476"/>
                    </a:cubicBezTo>
                    <a:cubicBezTo>
                      <a:pt x="1153" y="470"/>
                      <a:pt x="1173" y="467"/>
                      <a:pt x="1193" y="467"/>
                    </a:cubicBezTo>
                    <a:cubicBezTo>
                      <a:pt x="1282" y="467"/>
                      <a:pt x="1381" y="521"/>
                      <a:pt x="1435" y="576"/>
                    </a:cubicBezTo>
                    <a:cubicBezTo>
                      <a:pt x="1535" y="676"/>
                      <a:pt x="1569" y="776"/>
                      <a:pt x="1602" y="876"/>
                    </a:cubicBezTo>
                    <a:cubicBezTo>
                      <a:pt x="1635" y="1010"/>
                      <a:pt x="1635" y="1143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602" y="3645"/>
                    </a:cubicBezTo>
                    <a:cubicBezTo>
                      <a:pt x="1569" y="3745"/>
                      <a:pt x="1502" y="3845"/>
                      <a:pt x="1435" y="3945"/>
                    </a:cubicBezTo>
                    <a:cubicBezTo>
                      <a:pt x="1368" y="4012"/>
                      <a:pt x="1235" y="4078"/>
                      <a:pt x="1135" y="4078"/>
                    </a:cubicBezTo>
                    <a:cubicBezTo>
                      <a:pt x="1001" y="4078"/>
                      <a:pt x="901" y="4012"/>
                      <a:pt x="801" y="3945"/>
                    </a:cubicBezTo>
                    <a:cubicBezTo>
                      <a:pt x="735" y="3845"/>
                      <a:pt x="668" y="3745"/>
                      <a:pt x="668" y="3645"/>
                    </a:cubicBezTo>
                    <a:cubicBezTo>
                      <a:pt x="635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43"/>
                      <a:pt x="635" y="1010"/>
                      <a:pt x="635" y="876"/>
                    </a:cubicBezTo>
                    <a:cubicBezTo>
                      <a:pt x="668" y="776"/>
                      <a:pt x="735" y="676"/>
                      <a:pt x="801" y="576"/>
                    </a:cubicBezTo>
                    <a:cubicBezTo>
                      <a:pt x="851" y="501"/>
                      <a:pt x="939" y="463"/>
                      <a:pt x="1036" y="463"/>
                    </a:cubicBezTo>
                    <a:close/>
                    <a:moveTo>
                      <a:pt x="1011" y="0"/>
                    </a:moveTo>
                    <a:cubicBezTo>
                      <a:pt x="821" y="0"/>
                      <a:pt x="638" y="60"/>
                      <a:pt x="501" y="142"/>
                    </a:cubicBezTo>
                    <a:cubicBezTo>
                      <a:pt x="334" y="276"/>
                      <a:pt x="201" y="442"/>
                      <a:pt x="134" y="609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45"/>
                      <a:pt x="67" y="3678"/>
                      <a:pt x="134" y="3912"/>
                    </a:cubicBezTo>
                    <a:cubicBezTo>
                      <a:pt x="201" y="4112"/>
                      <a:pt x="334" y="4245"/>
                      <a:pt x="501" y="4379"/>
                    </a:cubicBezTo>
                    <a:cubicBezTo>
                      <a:pt x="668" y="4512"/>
                      <a:pt x="901" y="4545"/>
                      <a:pt x="1135" y="4545"/>
                    </a:cubicBezTo>
                    <a:cubicBezTo>
                      <a:pt x="1335" y="4545"/>
                      <a:pt x="1569" y="4512"/>
                      <a:pt x="1735" y="4379"/>
                    </a:cubicBezTo>
                    <a:cubicBezTo>
                      <a:pt x="1902" y="4245"/>
                      <a:pt x="2036" y="4112"/>
                      <a:pt x="2102" y="3912"/>
                    </a:cubicBezTo>
                    <a:cubicBezTo>
                      <a:pt x="2202" y="3678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202" y="843"/>
                      <a:pt x="2102" y="609"/>
                    </a:cubicBezTo>
                    <a:cubicBezTo>
                      <a:pt x="2036" y="442"/>
                      <a:pt x="1902" y="276"/>
                      <a:pt x="1769" y="142"/>
                    </a:cubicBezTo>
                    <a:cubicBezTo>
                      <a:pt x="1604" y="60"/>
                      <a:pt x="1417" y="0"/>
                      <a:pt x="1244" y="0"/>
                    </a:cubicBezTo>
                    <a:cubicBezTo>
                      <a:pt x="1207" y="0"/>
                      <a:pt x="1170" y="3"/>
                      <a:pt x="1135" y="9"/>
                    </a:cubicBezTo>
                    <a:cubicBezTo>
                      <a:pt x="1094" y="3"/>
                      <a:pt x="1052" y="0"/>
                      <a:pt x="101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8" name="Google Shape;958;p13"/>
              <p:cNvSpPr/>
              <p:nvPr/>
            </p:nvSpPr>
            <p:spPr>
              <a:xfrm>
                <a:off x="3771465" y="2323892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01" y="0"/>
                    </a:moveTo>
                    <a:cubicBezTo>
                      <a:pt x="868" y="67"/>
                      <a:pt x="801" y="134"/>
                      <a:pt x="701" y="167"/>
                    </a:cubicBezTo>
                    <a:cubicBezTo>
                      <a:pt x="634" y="234"/>
                      <a:pt x="568" y="267"/>
                      <a:pt x="468" y="301"/>
                    </a:cubicBezTo>
                    <a:cubicBezTo>
                      <a:pt x="368" y="367"/>
                      <a:pt x="301" y="367"/>
                      <a:pt x="201" y="401"/>
                    </a:cubicBezTo>
                    <a:cubicBezTo>
                      <a:pt x="134" y="434"/>
                      <a:pt x="67" y="467"/>
                      <a:pt x="1" y="467"/>
                    </a:cubicBezTo>
                    <a:lnTo>
                      <a:pt x="1" y="901"/>
                    </a:lnTo>
                    <a:lnTo>
                      <a:pt x="101" y="901"/>
                    </a:lnTo>
                    <a:lnTo>
                      <a:pt x="368" y="868"/>
                    </a:lnTo>
                    <a:lnTo>
                      <a:pt x="634" y="801"/>
                    </a:lnTo>
                    <a:lnTo>
                      <a:pt x="768" y="768"/>
                    </a:lnTo>
                    <a:lnTo>
                      <a:pt x="768" y="4470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59" name="Google Shape;959;p13"/>
              <p:cNvSpPr/>
              <p:nvPr/>
            </p:nvSpPr>
            <p:spPr>
              <a:xfrm>
                <a:off x="4515879" y="2071961"/>
                <a:ext cx="44132" cy="91729"/>
              </a:xfrm>
              <a:custGeom>
                <a:rect b="b" l="l" r="r" t="t"/>
                <a:pathLst>
                  <a:path extrusionOk="0" h="4579" w="2203">
                    <a:moveTo>
                      <a:pt x="1101" y="476"/>
                    </a:moveTo>
                    <a:cubicBezTo>
                      <a:pt x="1218" y="476"/>
                      <a:pt x="1335" y="518"/>
                      <a:pt x="1435" y="601"/>
                    </a:cubicBezTo>
                    <a:cubicBezTo>
                      <a:pt x="1502" y="701"/>
                      <a:pt x="1568" y="801"/>
                      <a:pt x="1568" y="901"/>
                    </a:cubicBezTo>
                    <a:cubicBezTo>
                      <a:pt x="1602" y="1035"/>
                      <a:pt x="1602" y="1168"/>
                      <a:pt x="1602" y="1335"/>
                    </a:cubicBezTo>
                    <a:lnTo>
                      <a:pt x="1602" y="3270"/>
                    </a:lnTo>
                    <a:cubicBezTo>
                      <a:pt x="1602" y="3403"/>
                      <a:pt x="1602" y="3537"/>
                      <a:pt x="1568" y="3670"/>
                    </a:cubicBezTo>
                    <a:cubicBezTo>
                      <a:pt x="1568" y="3770"/>
                      <a:pt x="1502" y="3870"/>
                      <a:pt x="1435" y="3970"/>
                    </a:cubicBezTo>
                    <a:cubicBezTo>
                      <a:pt x="1353" y="4025"/>
                      <a:pt x="1271" y="4079"/>
                      <a:pt x="1172" y="4079"/>
                    </a:cubicBezTo>
                    <a:cubicBezTo>
                      <a:pt x="1149" y="4079"/>
                      <a:pt x="1126" y="4076"/>
                      <a:pt x="1101" y="4070"/>
                    </a:cubicBezTo>
                    <a:cubicBezTo>
                      <a:pt x="1083" y="4076"/>
                      <a:pt x="1063" y="4079"/>
                      <a:pt x="1043" y="4079"/>
                    </a:cubicBezTo>
                    <a:cubicBezTo>
                      <a:pt x="955" y="4079"/>
                      <a:pt x="856" y="4025"/>
                      <a:pt x="801" y="3970"/>
                    </a:cubicBezTo>
                    <a:cubicBezTo>
                      <a:pt x="701" y="3870"/>
                      <a:pt x="668" y="3770"/>
                      <a:pt x="634" y="3670"/>
                    </a:cubicBezTo>
                    <a:cubicBezTo>
                      <a:pt x="601" y="3537"/>
                      <a:pt x="601" y="3403"/>
                      <a:pt x="601" y="3270"/>
                    </a:cubicBezTo>
                    <a:lnTo>
                      <a:pt x="601" y="1335"/>
                    </a:lnTo>
                    <a:cubicBezTo>
                      <a:pt x="601" y="1168"/>
                      <a:pt x="601" y="1035"/>
                      <a:pt x="634" y="901"/>
                    </a:cubicBezTo>
                    <a:cubicBezTo>
                      <a:pt x="668" y="801"/>
                      <a:pt x="701" y="701"/>
                      <a:pt x="768" y="601"/>
                    </a:cubicBezTo>
                    <a:cubicBezTo>
                      <a:pt x="868" y="518"/>
                      <a:pt x="985" y="476"/>
                      <a:pt x="1101" y="476"/>
                    </a:cubicBezTo>
                    <a:close/>
                    <a:moveTo>
                      <a:pt x="1101" y="1"/>
                    </a:moveTo>
                    <a:cubicBezTo>
                      <a:pt x="901" y="1"/>
                      <a:pt x="668" y="67"/>
                      <a:pt x="468" y="167"/>
                    </a:cubicBezTo>
                    <a:cubicBezTo>
                      <a:pt x="301" y="301"/>
                      <a:pt x="201" y="434"/>
                      <a:pt x="101" y="634"/>
                    </a:cubicBezTo>
                    <a:cubicBezTo>
                      <a:pt x="34" y="868"/>
                      <a:pt x="1" y="1101"/>
                      <a:pt x="1" y="1335"/>
                    </a:cubicBezTo>
                    <a:lnTo>
                      <a:pt x="1" y="3236"/>
                    </a:lnTo>
                    <a:cubicBezTo>
                      <a:pt x="1" y="3470"/>
                      <a:pt x="34" y="3703"/>
                      <a:pt x="134" y="3937"/>
                    </a:cubicBezTo>
                    <a:cubicBezTo>
                      <a:pt x="201" y="4104"/>
                      <a:pt x="301" y="4270"/>
                      <a:pt x="468" y="4404"/>
                    </a:cubicBezTo>
                    <a:cubicBezTo>
                      <a:pt x="668" y="4521"/>
                      <a:pt x="885" y="4579"/>
                      <a:pt x="1101" y="4579"/>
                    </a:cubicBezTo>
                    <a:cubicBezTo>
                      <a:pt x="1318" y="4579"/>
                      <a:pt x="1535" y="4521"/>
                      <a:pt x="1735" y="4404"/>
                    </a:cubicBezTo>
                    <a:cubicBezTo>
                      <a:pt x="1902" y="4270"/>
                      <a:pt x="2035" y="4137"/>
                      <a:pt x="2102" y="3937"/>
                    </a:cubicBezTo>
                    <a:cubicBezTo>
                      <a:pt x="2169" y="3703"/>
                      <a:pt x="2202" y="3470"/>
                      <a:pt x="2202" y="3236"/>
                    </a:cubicBezTo>
                    <a:lnTo>
                      <a:pt x="2202" y="1335"/>
                    </a:lnTo>
                    <a:cubicBezTo>
                      <a:pt x="2202" y="1101"/>
                      <a:pt x="2169" y="868"/>
                      <a:pt x="2102" y="634"/>
                    </a:cubicBezTo>
                    <a:cubicBezTo>
                      <a:pt x="2035" y="434"/>
                      <a:pt x="1902" y="301"/>
                      <a:pt x="1735" y="167"/>
                    </a:cubicBezTo>
                    <a:cubicBezTo>
                      <a:pt x="1535" y="67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0" name="Google Shape;960;p13"/>
              <p:cNvSpPr/>
              <p:nvPr/>
            </p:nvSpPr>
            <p:spPr>
              <a:xfrm>
                <a:off x="4888747" y="244801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5" y="476"/>
                    </a:moveTo>
                    <a:cubicBezTo>
                      <a:pt x="1235" y="476"/>
                      <a:pt x="1368" y="509"/>
                      <a:pt x="1435" y="576"/>
                    </a:cubicBezTo>
                    <a:cubicBezTo>
                      <a:pt x="1535" y="676"/>
                      <a:pt x="1569" y="776"/>
                      <a:pt x="1602" y="909"/>
                    </a:cubicBezTo>
                    <a:cubicBezTo>
                      <a:pt x="1635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602" y="3645"/>
                    </a:cubicBezTo>
                    <a:cubicBezTo>
                      <a:pt x="1569" y="3745"/>
                      <a:pt x="1502" y="3845"/>
                      <a:pt x="1435" y="3945"/>
                    </a:cubicBezTo>
                    <a:cubicBezTo>
                      <a:pt x="1368" y="4045"/>
                      <a:pt x="1235" y="4078"/>
                      <a:pt x="1135" y="4078"/>
                    </a:cubicBezTo>
                    <a:cubicBezTo>
                      <a:pt x="1002" y="4078"/>
                      <a:pt x="901" y="4045"/>
                      <a:pt x="801" y="3945"/>
                    </a:cubicBezTo>
                    <a:cubicBezTo>
                      <a:pt x="735" y="3878"/>
                      <a:pt x="668" y="3745"/>
                      <a:pt x="668" y="3645"/>
                    </a:cubicBezTo>
                    <a:cubicBezTo>
                      <a:pt x="635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35" y="1043"/>
                      <a:pt x="635" y="909"/>
                    </a:cubicBezTo>
                    <a:cubicBezTo>
                      <a:pt x="668" y="776"/>
                      <a:pt x="735" y="676"/>
                      <a:pt x="801" y="576"/>
                    </a:cubicBezTo>
                    <a:cubicBezTo>
                      <a:pt x="868" y="509"/>
                      <a:pt x="1002" y="476"/>
                      <a:pt x="1135" y="476"/>
                    </a:cubicBezTo>
                    <a:close/>
                    <a:moveTo>
                      <a:pt x="1015" y="0"/>
                    </a:moveTo>
                    <a:cubicBezTo>
                      <a:pt x="823" y="0"/>
                      <a:pt x="639" y="65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68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39" y="4489"/>
                      <a:pt x="823" y="4554"/>
                      <a:pt x="1015" y="4554"/>
                    </a:cubicBezTo>
                    <a:cubicBezTo>
                      <a:pt x="1055" y="4554"/>
                      <a:pt x="1095" y="4551"/>
                      <a:pt x="1135" y="4545"/>
                    </a:cubicBezTo>
                    <a:cubicBezTo>
                      <a:pt x="1169" y="4551"/>
                      <a:pt x="1205" y="4554"/>
                      <a:pt x="1240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2" y="4279"/>
                      <a:pt x="2036" y="4112"/>
                      <a:pt x="2102" y="3912"/>
                    </a:cubicBezTo>
                    <a:cubicBezTo>
                      <a:pt x="2202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202" y="843"/>
                      <a:pt x="2102" y="643"/>
                    </a:cubicBezTo>
                    <a:cubicBezTo>
                      <a:pt x="2036" y="442"/>
                      <a:pt x="1902" y="276"/>
                      <a:pt x="1769" y="176"/>
                    </a:cubicBezTo>
                    <a:cubicBezTo>
                      <a:pt x="1603" y="65"/>
                      <a:pt x="1414" y="0"/>
                      <a:pt x="1241" y="0"/>
                    </a:cubicBezTo>
                    <a:cubicBezTo>
                      <a:pt x="1205" y="0"/>
                      <a:pt x="1169" y="3"/>
                      <a:pt x="1135" y="9"/>
                    </a:cubicBezTo>
                    <a:cubicBezTo>
                      <a:pt x="1095" y="3"/>
                      <a:pt x="1055" y="0"/>
                      <a:pt x="10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1" name="Google Shape;961;p13"/>
              <p:cNvSpPr/>
              <p:nvPr/>
            </p:nvSpPr>
            <p:spPr>
              <a:xfrm>
                <a:off x="4537935" y="2197426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1" y="484"/>
                    </a:moveTo>
                    <a:cubicBezTo>
                      <a:pt x="1218" y="484"/>
                      <a:pt x="1335" y="526"/>
                      <a:pt x="1435" y="609"/>
                    </a:cubicBezTo>
                    <a:cubicBezTo>
                      <a:pt x="1501" y="676"/>
                      <a:pt x="1535" y="776"/>
                      <a:pt x="1568" y="909"/>
                    </a:cubicBezTo>
                    <a:cubicBezTo>
                      <a:pt x="1601" y="1043"/>
                      <a:pt x="1601" y="1176"/>
                      <a:pt x="1601" y="1310"/>
                    </a:cubicBezTo>
                    <a:lnTo>
                      <a:pt x="1601" y="3278"/>
                    </a:lnTo>
                    <a:cubicBezTo>
                      <a:pt x="1601" y="3378"/>
                      <a:pt x="1601" y="3511"/>
                      <a:pt x="1568" y="3645"/>
                    </a:cubicBezTo>
                    <a:cubicBezTo>
                      <a:pt x="1535" y="3778"/>
                      <a:pt x="1501" y="3878"/>
                      <a:pt x="1401" y="3978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968" y="4078"/>
                      <a:pt x="868" y="4045"/>
                      <a:pt x="768" y="3978"/>
                    </a:cubicBezTo>
                    <a:cubicBezTo>
                      <a:pt x="701" y="3878"/>
                      <a:pt x="634" y="3778"/>
                      <a:pt x="634" y="3645"/>
                    </a:cubicBezTo>
                    <a:cubicBezTo>
                      <a:pt x="601" y="3511"/>
                      <a:pt x="601" y="3378"/>
                      <a:pt x="601" y="3278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34" y="776"/>
                      <a:pt x="701" y="676"/>
                      <a:pt x="768" y="609"/>
                    </a:cubicBezTo>
                    <a:cubicBezTo>
                      <a:pt x="868" y="526"/>
                      <a:pt x="984" y="484"/>
                      <a:pt x="1101" y="484"/>
                    </a:cubicBezTo>
                    <a:close/>
                    <a:moveTo>
                      <a:pt x="984" y="0"/>
                    </a:moveTo>
                    <a:cubicBezTo>
                      <a:pt x="799" y="0"/>
                      <a:pt x="633" y="65"/>
                      <a:pt x="467" y="176"/>
                    </a:cubicBezTo>
                    <a:cubicBezTo>
                      <a:pt x="301" y="276"/>
                      <a:pt x="167" y="442"/>
                      <a:pt x="100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00" y="3912"/>
                    </a:cubicBezTo>
                    <a:cubicBezTo>
                      <a:pt x="167" y="4112"/>
                      <a:pt x="301" y="4279"/>
                      <a:pt x="467" y="4379"/>
                    </a:cubicBezTo>
                    <a:cubicBezTo>
                      <a:pt x="667" y="4495"/>
                      <a:pt x="884" y="4554"/>
                      <a:pt x="1101" y="4554"/>
                    </a:cubicBezTo>
                    <a:cubicBezTo>
                      <a:pt x="1318" y="4554"/>
                      <a:pt x="1535" y="4495"/>
                      <a:pt x="1735" y="4379"/>
                    </a:cubicBezTo>
                    <a:cubicBezTo>
                      <a:pt x="1902" y="4279"/>
                      <a:pt x="2002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02" y="442"/>
                      <a:pt x="1902" y="276"/>
                      <a:pt x="1735" y="176"/>
                    </a:cubicBezTo>
                    <a:cubicBezTo>
                      <a:pt x="1569" y="65"/>
                      <a:pt x="1403" y="0"/>
                      <a:pt x="1219" y="0"/>
                    </a:cubicBezTo>
                    <a:cubicBezTo>
                      <a:pt x="1180" y="0"/>
                      <a:pt x="1141" y="3"/>
                      <a:pt x="1101" y="9"/>
                    </a:cubicBezTo>
                    <a:cubicBezTo>
                      <a:pt x="1061" y="3"/>
                      <a:pt x="1022" y="0"/>
                      <a:pt x="9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2" name="Google Shape;962;p13"/>
              <p:cNvSpPr/>
              <p:nvPr/>
            </p:nvSpPr>
            <p:spPr>
              <a:xfrm>
                <a:off x="4942876" y="2448856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200"/>
                    </a:cubicBezTo>
                    <a:cubicBezTo>
                      <a:pt x="668" y="234"/>
                      <a:pt x="568" y="300"/>
                      <a:pt x="468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1" y="501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701" y="801"/>
                    </a:lnTo>
                    <a:cubicBezTo>
                      <a:pt x="735" y="767"/>
                      <a:pt x="768" y="767"/>
                      <a:pt x="801" y="767"/>
                    </a:cubicBezTo>
                    <a:lnTo>
                      <a:pt x="801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3" name="Google Shape;963;p13"/>
              <p:cNvSpPr/>
              <p:nvPr/>
            </p:nvSpPr>
            <p:spPr>
              <a:xfrm>
                <a:off x="4281998" y="2699445"/>
                <a:ext cx="27424" cy="89545"/>
              </a:xfrm>
              <a:custGeom>
                <a:rect b="b" l="l" r="r" t="t"/>
                <a:pathLst>
                  <a:path extrusionOk="0" h="4470" w="1369">
                    <a:moveTo>
                      <a:pt x="935" y="0"/>
                    </a:moveTo>
                    <a:cubicBezTo>
                      <a:pt x="901" y="67"/>
                      <a:pt x="801" y="134"/>
                      <a:pt x="734" y="200"/>
                    </a:cubicBezTo>
                    <a:cubicBezTo>
                      <a:pt x="668" y="234"/>
                      <a:pt x="568" y="300"/>
                      <a:pt x="501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cubicBezTo>
                      <a:pt x="167" y="434"/>
                      <a:pt x="67" y="467"/>
                      <a:pt x="1" y="467"/>
                    </a:cubicBezTo>
                    <a:lnTo>
                      <a:pt x="1" y="934"/>
                    </a:lnTo>
                    <a:lnTo>
                      <a:pt x="134" y="934"/>
                    </a:lnTo>
                    <a:lnTo>
                      <a:pt x="401" y="867"/>
                    </a:lnTo>
                    <a:lnTo>
                      <a:pt x="668" y="834"/>
                    </a:lnTo>
                    <a:lnTo>
                      <a:pt x="801" y="801"/>
                    </a:lnTo>
                    <a:lnTo>
                      <a:pt x="801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4" name="Google Shape;964;p13"/>
              <p:cNvSpPr/>
              <p:nvPr/>
            </p:nvSpPr>
            <p:spPr>
              <a:xfrm>
                <a:off x="4298044" y="2448856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01" y="0"/>
                    </a:moveTo>
                    <a:cubicBezTo>
                      <a:pt x="867" y="67"/>
                      <a:pt x="801" y="134"/>
                      <a:pt x="701" y="200"/>
                    </a:cubicBezTo>
                    <a:cubicBezTo>
                      <a:pt x="634" y="234"/>
                      <a:pt x="534" y="300"/>
                      <a:pt x="467" y="334"/>
                    </a:cubicBezTo>
                    <a:cubicBezTo>
                      <a:pt x="367" y="367"/>
                      <a:pt x="300" y="400"/>
                      <a:pt x="200" y="434"/>
                    </a:cubicBezTo>
                    <a:lnTo>
                      <a:pt x="0" y="501"/>
                    </a:lnTo>
                    <a:lnTo>
                      <a:pt x="0" y="934"/>
                    </a:lnTo>
                    <a:lnTo>
                      <a:pt x="100" y="901"/>
                    </a:lnTo>
                    <a:lnTo>
                      <a:pt x="367" y="867"/>
                    </a:lnTo>
                    <a:lnTo>
                      <a:pt x="634" y="801"/>
                    </a:lnTo>
                    <a:cubicBezTo>
                      <a:pt x="701" y="801"/>
                      <a:pt x="734" y="767"/>
                      <a:pt x="767" y="767"/>
                    </a:cubicBezTo>
                    <a:lnTo>
                      <a:pt x="767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5" name="Google Shape;965;p13"/>
              <p:cNvSpPr/>
              <p:nvPr/>
            </p:nvSpPr>
            <p:spPr>
              <a:xfrm>
                <a:off x="4695632" y="2197426"/>
                <a:ext cx="44793" cy="91729"/>
              </a:xfrm>
              <a:custGeom>
                <a:rect b="b" l="l" r="r" t="t"/>
                <a:pathLst>
                  <a:path extrusionOk="0" h="4579" w="2236">
                    <a:moveTo>
                      <a:pt x="1101" y="476"/>
                    </a:moveTo>
                    <a:cubicBezTo>
                      <a:pt x="1235" y="476"/>
                      <a:pt x="1368" y="509"/>
                      <a:pt x="1435" y="609"/>
                    </a:cubicBezTo>
                    <a:cubicBezTo>
                      <a:pt x="1502" y="676"/>
                      <a:pt x="1568" y="776"/>
                      <a:pt x="1602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78"/>
                    </a:lnTo>
                    <a:cubicBezTo>
                      <a:pt x="1635" y="3378"/>
                      <a:pt x="1602" y="3511"/>
                      <a:pt x="1568" y="3645"/>
                    </a:cubicBezTo>
                    <a:cubicBezTo>
                      <a:pt x="1568" y="3778"/>
                      <a:pt x="1502" y="3878"/>
                      <a:pt x="1435" y="3978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1001" y="4078"/>
                      <a:pt x="868" y="4045"/>
                      <a:pt x="801" y="3978"/>
                    </a:cubicBezTo>
                    <a:cubicBezTo>
                      <a:pt x="734" y="3878"/>
                      <a:pt x="668" y="3778"/>
                      <a:pt x="634" y="3645"/>
                    </a:cubicBezTo>
                    <a:cubicBezTo>
                      <a:pt x="601" y="3511"/>
                      <a:pt x="601" y="3378"/>
                      <a:pt x="601" y="3278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801" y="609"/>
                    </a:cubicBezTo>
                    <a:cubicBezTo>
                      <a:pt x="868" y="509"/>
                      <a:pt x="1001" y="476"/>
                      <a:pt x="1101" y="476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4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68" y="4512"/>
                      <a:pt x="901" y="4579"/>
                      <a:pt x="1101" y="4579"/>
                    </a:cubicBezTo>
                    <a:cubicBezTo>
                      <a:pt x="1335" y="4579"/>
                      <a:pt x="1568" y="4512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2" y="59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6" name="Google Shape;966;p13"/>
              <p:cNvSpPr/>
              <p:nvPr/>
            </p:nvSpPr>
            <p:spPr>
              <a:xfrm>
                <a:off x="4269297" y="2573800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01" y="1"/>
                    </a:moveTo>
                    <a:cubicBezTo>
                      <a:pt x="868" y="101"/>
                      <a:pt x="801" y="168"/>
                      <a:pt x="701" y="201"/>
                    </a:cubicBezTo>
                    <a:cubicBezTo>
                      <a:pt x="635" y="268"/>
                      <a:pt x="534" y="301"/>
                      <a:pt x="468" y="335"/>
                    </a:cubicBezTo>
                    <a:cubicBezTo>
                      <a:pt x="368" y="368"/>
                      <a:pt x="301" y="401"/>
                      <a:pt x="201" y="435"/>
                    </a:cubicBezTo>
                    <a:cubicBezTo>
                      <a:pt x="134" y="468"/>
                      <a:pt x="67" y="501"/>
                      <a:pt x="1" y="501"/>
                    </a:cubicBezTo>
                    <a:lnTo>
                      <a:pt x="1" y="935"/>
                    </a:lnTo>
                    <a:lnTo>
                      <a:pt x="101" y="935"/>
                    </a:lnTo>
                    <a:lnTo>
                      <a:pt x="368" y="902"/>
                    </a:lnTo>
                    <a:lnTo>
                      <a:pt x="635" y="835"/>
                    </a:lnTo>
                    <a:cubicBezTo>
                      <a:pt x="701" y="835"/>
                      <a:pt x="735" y="835"/>
                      <a:pt x="768" y="802"/>
                    </a:cubicBezTo>
                    <a:lnTo>
                      <a:pt x="768" y="4471"/>
                    </a:lnTo>
                    <a:lnTo>
                      <a:pt x="1368" y="4471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7" name="Google Shape;967;p13"/>
              <p:cNvSpPr/>
              <p:nvPr/>
            </p:nvSpPr>
            <p:spPr>
              <a:xfrm>
                <a:off x="4541281" y="2699445"/>
                <a:ext cx="27404" cy="89545"/>
              </a:xfrm>
              <a:custGeom>
                <a:rect b="b" l="l" r="r" t="t"/>
                <a:pathLst>
                  <a:path extrusionOk="0" h="4470" w="1368">
                    <a:moveTo>
                      <a:pt x="934" y="0"/>
                    </a:moveTo>
                    <a:cubicBezTo>
                      <a:pt x="867" y="67"/>
                      <a:pt x="801" y="134"/>
                      <a:pt x="734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400" y="367"/>
                      <a:pt x="300" y="400"/>
                      <a:pt x="234" y="434"/>
                    </a:cubicBezTo>
                    <a:cubicBezTo>
                      <a:pt x="134" y="434"/>
                      <a:pt x="67" y="467"/>
                      <a:pt x="0" y="467"/>
                    </a:cubicBezTo>
                    <a:lnTo>
                      <a:pt x="0" y="934"/>
                    </a:lnTo>
                    <a:lnTo>
                      <a:pt x="134" y="934"/>
                    </a:lnTo>
                    <a:lnTo>
                      <a:pt x="400" y="867"/>
                    </a:lnTo>
                    <a:lnTo>
                      <a:pt x="667" y="834"/>
                    </a:lnTo>
                    <a:lnTo>
                      <a:pt x="767" y="801"/>
                    </a:lnTo>
                    <a:lnTo>
                      <a:pt x="767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8" name="Google Shape;968;p13"/>
              <p:cNvSpPr/>
              <p:nvPr/>
            </p:nvSpPr>
            <p:spPr>
              <a:xfrm>
                <a:off x="4228531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72" y="467"/>
                    </a:moveTo>
                    <a:cubicBezTo>
                      <a:pt x="1272" y="467"/>
                      <a:pt x="1354" y="521"/>
                      <a:pt x="1435" y="576"/>
                    </a:cubicBezTo>
                    <a:cubicBezTo>
                      <a:pt x="1502" y="676"/>
                      <a:pt x="1569" y="776"/>
                      <a:pt x="1569" y="876"/>
                    </a:cubicBezTo>
                    <a:cubicBezTo>
                      <a:pt x="1602" y="1009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9" y="3645"/>
                    </a:cubicBezTo>
                    <a:cubicBezTo>
                      <a:pt x="1535" y="3745"/>
                      <a:pt x="1502" y="3845"/>
                      <a:pt x="1435" y="3945"/>
                    </a:cubicBezTo>
                    <a:cubicBezTo>
                      <a:pt x="1335" y="4045"/>
                      <a:pt x="1235" y="4078"/>
                      <a:pt x="1102" y="4078"/>
                    </a:cubicBezTo>
                    <a:cubicBezTo>
                      <a:pt x="1002" y="4078"/>
                      <a:pt x="868" y="4012"/>
                      <a:pt x="802" y="3945"/>
                    </a:cubicBezTo>
                    <a:cubicBezTo>
                      <a:pt x="701" y="3845"/>
                      <a:pt x="668" y="3745"/>
                      <a:pt x="635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09"/>
                      <a:pt x="635" y="876"/>
                    </a:cubicBezTo>
                    <a:cubicBezTo>
                      <a:pt x="635" y="776"/>
                      <a:pt x="701" y="676"/>
                      <a:pt x="768" y="576"/>
                    </a:cubicBezTo>
                    <a:cubicBezTo>
                      <a:pt x="850" y="521"/>
                      <a:pt x="954" y="467"/>
                      <a:pt x="1044" y="467"/>
                    </a:cubicBezTo>
                    <a:cubicBezTo>
                      <a:pt x="1064" y="467"/>
                      <a:pt x="1083" y="470"/>
                      <a:pt x="1102" y="476"/>
                    </a:cubicBezTo>
                    <a:cubicBezTo>
                      <a:pt x="1126" y="470"/>
                      <a:pt x="1150" y="467"/>
                      <a:pt x="1172" y="467"/>
                    </a:cubicBezTo>
                    <a:close/>
                    <a:moveTo>
                      <a:pt x="1106" y="0"/>
                    </a:moveTo>
                    <a:cubicBezTo>
                      <a:pt x="893" y="0"/>
                      <a:pt x="685" y="59"/>
                      <a:pt x="501" y="176"/>
                    </a:cubicBezTo>
                    <a:cubicBezTo>
                      <a:pt x="335" y="276"/>
                      <a:pt x="201" y="442"/>
                      <a:pt x="134" y="609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5" y="4278"/>
                      <a:pt x="501" y="4379"/>
                    </a:cubicBezTo>
                    <a:cubicBezTo>
                      <a:pt x="685" y="4495"/>
                      <a:pt x="902" y="4554"/>
                      <a:pt x="1118" y="4554"/>
                    </a:cubicBezTo>
                    <a:cubicBezTo>
                      <a:pt x="1335" y="4554"/>
                      <a:pt x="1552" y="4495"/>
                      <a:pt x="1736" y="4379"/>
                    </a:cubicBezTo>
                    <a:cubicBezTo>
                      <a:pt x="1902" y="4278"/>
                      <a:pt x="2036" y="4112"/>
                      <a:pt x="2102" y="3912"/>
                    </a:cubicBezTo>
                    <a:cubicBezTo>
                      <a:pt x="2169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169" y="843"/>
                      <a:pt x="2102" y="609"/>
                    </a:cubicBezTo>
                    <a:cubicBezTo>
                      <a:pt x="2036" y="442"/>
                      <a:pt x="1902" y="276"/>
                      <a:pt x="1736" y="176"/>
                    </a:cubicBezTo>
                    <a:cubicBezTo>
                      <a:pt x="1535" y="59"/>
                      <a:pt x="1319" y="0"/>
                      <a:pt x="1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69" name="Google Shape;969;p13"/>
              <p:cNvSpPr/>
              <p:nvPr/>
            </p:nvSpPr>
            <p:spPr>
              <a:xfrm>
                <a:off x="4329435" y="2698604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2" y="451"/>
                    </a:moveTo>
                    <a:cubicBezTo>
                      <a:pt x="1218" y="451"/>
                      <a:pt x="1335" y="492"/>
                      <a:pt x="1435" y="576"/>
                    </a:cubicBezTo>
                    <a:cubicBezTo>
                      <a:pt x="1502" y="676"/>
                      <a:pt x="1535" y="776"/>
                      <a:pt x="1569" y="876"/>
                    </a:cubicBezTo>
                    <a:cubicBezTo>
                      <a:pt x="1602" y="1009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9" y="3645"/>
                    </a:cubicBezTo>
                    <a:cubicBezTo>
                      <a:pt x="1535" y="3745"/>
                      <a:pt x="1502" y="3845"/>
                      <a:pt x="1435" y="3945"/>
                    </a:cubicBezTo>
                    <a:cubicBezTo>
                      <a:pt x="1335" y="4012"/>
                      <a:pt x="1235" y="4078"/>
                      <a:pt x="1102" y="4078"/>
                    </a:cubicBezTo>
                    <a:cubicBezTo>
                      <a:pt x="968" y="4078"/>
                      <a:pt x="868" y="4012"/>
                      <a:pt x="801" y="3945"/>
                    </a:cubicBezTo>
                    <a:cubicBezTo>
                      <a:pt x="701" y="3845"/>
                      <a:pt x="668" y="3745"/>
                      <a:pt x="635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09"/>
                      <a:pt x="635" y="876"/>
                    </a:cubicBezTo>
                    <a:cubicBezTo>
                      <a:pt x="635" y="776"/>
                      <a:pt x="701" y="676"/>
                      <a:pt x="768" y="576"/>
                    </a:cubicBezTo>
                    <a:cubicBezTo>
                      <a:pt x="868" y="492"/>
                      <a:pt x="985" y="451"/>
                      <a:pt x="1102" y="451"/>
                    </a:cubicBezTo>
                    <a:close/>
                    <a:moveTo>
                      <a:pt x="984" y="0"/>
                    </a:moveTo>
                    <a:cubicBezTo>
                      <a:pt x="800" y="0"/>
                      <a:pt x="634" y="65"/>
                      <a:pt x="468" y="176"/>
                    </a:cubicBezTo>
                    <a:cubicBezTo>
                      <a:pt x="301" y="276"/>
                      <a:pt x="168" y="442"/>
                      <a:pt x="101" y="609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01" y="3912"/>
                    </a:cubicBezTo>
                    <a:cubicBezTo>
                      <a:pt x="168" y="4112"/>
                      <a:pt x="301" y="4278"/>
                      <a:pt x="468" y="4379"/>
                    </a:cubicBezTo>
                    <a:cubicBezTo>
                      <a:pt x="634" y="4489"/>
                      <a:pt x="800" y="4554"/>
                      <a:pt x="984" y="4554"/>
                    </a:cubicBezTo>
                    <a:cubicBezTo>
                      <a:pt x="1023" y="4554"/>
                      <a:pt x="1062" y="4551"/>
                      <a:pt x="1102" y="4545"/>
                    </a:cubicBezTo>
                    <a:cubicBezTo>
                      <a:pt x="1142" y="4551"/>
                      <a:pt x="1181" y="4554"/>
                      <a:pt x="1219" y="4554"/>
                    </a:cubicBezTo>
                    <a:cubicBezTo>
                      <a:pt x="1404" y="4554"/>
                      <a:pt x="1570" y="4489"/>
                      <a:pt x="1735" y="4379"/>
                    </a:cubicBezTo>
                    <a:cubicBezTo>
                      <a:pt x="1902" y="4278"/>
                      <a:pt x="2002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09"/>
                    </a:cubicBezTo>
                    <a:cubicBezTo>
                      <a:pt x="2002" y="442"/>
                      <a:pt x="1902" y="276"/>
                      <a:pt x="1735" y="176"/>
                    </a:cubicBezTo>
                    <a:cubicBezTo>
                      <a:pt x="1570" y="65"/>
                      <a:pt x="1404" y="0"/>
                      <a:pt x="1219" y="0"/>
                    </a:cubicBezTo>
                    <a:cubicBezTo>
                      <a:pt x="1181" y="0"/>
                      <a:pt x="1142" y="3"/>
                      <a:pt x="1102" y="9"/>
                    </a:cubicBezTo>
                    <a:cubicBezTo>
                      <a:pt x="1062" y="3"/>
                      <a:pt x="1023" y="0"/>
                      <a:pt x="9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0" name="Google Shape;970;p13"/>
              <p:cNvSpPr/>
              <p:nvPr/>
            </p:nvSpPr>
            <p:spPr>
              <a:xfrm>
                <a:off x="4383563" y="28230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01" y="0"/>
                    </a:moveTo>
                    <a:cubicBezTo>
                      <a:pt x="868" y="67"/>
                      <a:pt x="801" y="134"/>
                      <a:pt x="701" y="200"/>
                    </a:cubicBezTo>
                    <a:cubicBezTo>
                      <a:pt x="635" y="267"/>
                      <a:pt x="535" y="300"/>
                      <a:pt x="468" y="334"/>
                    </a:cubicBezTo>
                    <a:cubicBezTo>
                      <a:pt x="368" y="367"/>
                      <a:pt x="301" y="400"/>
                      <a:pt x="201" y="434"/>
                    </a:cubicBezTo>
                    <a:lnTo>
                      <a:pt x="1" y="501"/>
                    </a:lnTo>
                    <a:lnTo>
                      <a:pt x="1" y="934"/>
                    </a:lnTo>
                    <a:lnTo>
                      <a:pt x="101" y="901"/>
                    </a:lnTo>
                    <a:lnTo>
                      <a:pt x="368" y="867"/>
                    </a:lnTo>
                    <a:lnTo>
                      <a:pt x="635" y="801"/>
                    </a:lnTo>
                    <a:cubicBezTo>
                      <a:pt x="668" y="801"/>
                      <a:pt x="735" y="801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1" name="Google Shape;971;p13"/>
              <p:cNvSpPr/>
              <p:nvPr/>
            </p:nvSpPr>
            <p:spPr>
              <a:xfrm>
                <a:off x="4356840" y="2573800"/>
                <a:ext cx="27424" cy="90246"/>
              </a:xfrm>
              <a:custGeom>
                <a:rect b="b" l="l" r="r" t="t"/>
                <a:pathLst>
                  <a:path extrusionOk="0" h="4505" w="1369">
                    <a:moveTo>
                      <a:pt x="901" y="1"/>
                    </a:moveTo>
                    <a:cubicBezTo>
                      <a:pt x="834" y="101"/>
                      <a:pt x="768" y="168"/>
                      <a:pt x="701" y="201"/>
                    </a:cubicBezTo>
                    <a:cubicBezTo>
                      <a:pt x="634" y="268"/>
                      <a:pt x="534" y="301"/>
                      <a:pt x="468" y="335"/>
                    </a:cubicBezTo>
                    <a:cubicBezTo>
                      <a:pt x="367" y="368"/>
                      <a:pt x="301" y="401"/>
                      <a:pt x="201" y="435"/>
                    </a:cubicBezTo>
                    <a:cubicBezTo>
                      <a:pt x="134" y="468"/>
                      <a:pt x="34" y="501"/>
                      <a:pt x="1" y="501"/>
                    </a:cubicBezTo>
                    <a:lnTo>
                      <a:pt x="1" y="935"/>
                    </a:lnTo>
                    <a:lnTo>
                      <a:pt x="101" y="935"/>
                    </a:lnTo>
                    <a:lnTo>
                      <a:pt x="367" y="902"/>
                    </a:lnTo>
                    <a:lnTo>
                      <a:pt x="634" y="835"/>
                    </a:lnTo>
                    <a:lnTo>
                      <a:pt x="768" y="802"/>
                    </a:lnTo>
                    <a:lnTo>
                      <a:pt x="768" y="4504"/>
                    </a:lnTo>
                    <a:lnTo>
                      <a:pt x="1368" y="4471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2" name="Google Shape;972;p13"/>
              <p:cNvSpPr/>
              <p:nvPr/>
            </p:nvSpPr>
            <p:spPr>
              <a:xfrm>
                <a:off x="4329435" y="2822386"/>
                <a:ext cx="44132" cy="91569"/>
              </a:xfrm>
              <a:custGeom>
                <a:rect b="b" l="l" r="r" t="t"/>
                <a:pathLst>
                  <a:path extrusionOk="0" h="4571" w="2203">
                    <a:moveTo>
                      <a:pt x="1102" y="476"/>
                    </a:moveTo>
                    <a:cubicBezTo>
                      <a:pt x="1218" y="476"/>
                      <a:pt x="1335" y="518"/>
                      <a:pt x="1435" y="601"/>
                    </a:cubicBezTo>
                    <a:cubicBezTo>
                      <a:pt x="1502" y="668"/>
                      <a:pt x="1535" y="801"/>
                      <a:pt x="1569" y="901"/>
                    </a:cubicBezTo>
                    <a:cubicBezTo>
                      <a:pt x="1602" y="1035"/>
                      <a:pt x="1602" y="1168"/>
                      <a:pt x="1602" y="1335"/>
                    </a:cubicBezTo>
                    <a:lnTo>
                      <a:pt x="1602" y="3236"/>
                    </a:lnTo>
                    <a:cubicBezTo>
                      <a:pt x="1602" y="3370"/>
                      <a:pt x="1602" y="3503"/>
                      <a:pt x="1569" y="3637"/>
                    </a:cubicBezTo>
                    <a:cubicBezTo>
                      <a:pt x="1535" y="3737"/>
                      <a:pt x="1502" y="3870"/>
                      <a:pt x="1435" y="3937"/>
                    </a:cubicBezTo>
                    <a:cubicBezTo>
                      <a:pt x="1335" y="4037"/>
                      <a:pt x="1235" y="4070"/>
                      <a:pt x="1102" y="4070"/>
                    </a:cubicBezTo>
                    <a:cubicBezTo>
                      <a:pt x="968" y="4070"/>
                      <a:pt x="868" y="4037"/>
                      <a:pt x="801" y="3937"/>
                    </a:cubicBezTo>
                    <a:cubicBezTo>
                      <a:pt x="701" y="3870"/>
                      <a:pt x="668" y="3737"/>
                      <a:pt x="635" y="3637"/>
                    </a:cubicBezTo>
                    <a:cubicBezTo>
                      <a:pt x="601" y="3503"/>
                      <a:pt x="601" y="3370"/>
                      <a:pt x="601" y="3236"/>
                    </a:cubicBezTo>
                    <a:lnTo>
                      <a:pt x="601" y="1335"/>
                    </a:lnTo>
                    <a:cubicBezTo>
                      <a:pt x="601" y="1168"/>
                      <a:pt x="601" y="1035"/>
                      <a:pt x="635" y="901"/>
                    </a:cubicBezTo>
                    <a:cubicBezTo>
                      <a:pt x="635" y="801"/>
                      <a:pt x="701" y="668"/>
                      <a:pt x="768" y="601"/>
                    </a:cubicBezTo>
                    <a:cubicBezTo>
                      <a:pt x="868" y="518"/>
                      <a:pt x="985" y="476"/>
                      <a:pt x="1102" y="476"/>
                    </a:cubicBezTo>
                    <a:close/>
                    <a:moveTo>
                      <a:pt x="1102" y="1"/>
                    </a:moveTo>
                    <a:cubicBezTo>
                      <a:pt x="868" y="1"/>
                      <a:pt x="668" y="34"/>
                      <a:pt x="468" y="168"/>
                    </a:cubicBezTo>
                    <a:cubicBezTo>
                      <a:pt x="301" y="268"/>
                      <a:pt x="168" y="434"/>
                      <a:pt x="101" y="635"/>
                    </a:cubicBezTo>
                    <a:cubicBezTo>
                      <a:pt x="34" y="835"/>
                      <a:pt x="1" y="1068"/>
                      <a:pt x="1" y="1302"/>
                    </a:cubicBezTo>
                    <a:lnTo>
                      <a:pt x="1" y="3236"/>
                    </a:lnTo>
                    <a:cubicBezTo>
                      <a:pt x="1" y="3470"/>
                      <a:pt x="34" y="3703"/>
                      <a:pt x="101" y="3904"/>
                    </a:cubicBezTo>
                    <a:cubicBezTo>
                      <a:pt x="168" y="4104"/>
                      <a:pt x="301" y="4271"/>
                      <a:pt x="468" y="4371"/>
                    </a:cubicBezTo>
                    <a:cubicBezTo>
                      <a:pt x="668" y="4504"/>
                      <a:pt x="868" y="4571"/>
                      <a:pt x="1102" y="4571"/>
                    </a:cubicBezTo>
                    <a:cubicBezTo>
                      <a:pt x="1335" y="4571"/>
                      <a:pt x="1535" y="4504"/>
                      <a:pt x="1735" y="4371"/>
                    </a:cubicBezTo>
                    <a:cubicBezTo>
                      <a:pt x="1902" y="4271"/>
                      <a:pt x="2002" y="4104"/>
                      <a:pt x="2102" y="3937"/>
                    </a:cubicBezTo>
                    <a:cubicBezTo>
                      <a:pt x="2169" y="3703"/>
                      <a:pt x="2202" y="3470"/>
                      <a:pt x="2202" y="3236"/>
                    </a:cubicBezTo>
                    <a:lnTo>
                      <a:pt x="2202" y="1335"/>
                    </a:lnTo>
                    <a:cubicBezTo>
                      <a:pt x="2202" y="1068"/>
                      <a:pt x="2169" y="835"/>
                      <a:pt x="2102" y="635"/>
                    </a:cubicBezTo>
                    <a:cubicBezTo>
                      <a:pt x="2036" y="434"/>
                      <a:pt x="1902" y="268"/>
                      <a:pt x="1735" y="168"/>
                    </a:cubicBezTo>
                    <a:cubicBezTo>
                      <a:pt x="1535" y="34"/>
                      <a:pt x="1335" y="1"/>
                      <a:pt x="11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3" name="Google Shape;973;p13"/>
              <p:cNvSpPr/>
              <p:nvPr/>
            </p:nvSpPr>
            <p:spPr>
              <a:xfrm>
                <a:off x="4383563" y="2699445"/>
                <a:ext cx="27424" cy="89545"/>
              </a:xfrm>
              <a:custGeom>
                <a:rect b="b" l="l" r="r" t="t"/>
                <a:pathLst>
                  <a:path extrusionOk="0" h="4470" w="1369">
                    <a:moveTo>
                      <a:pt x="901" y="0"/>
                    </a:moveTo>
                    <a:cubicBezTo>
                      <a:pt x="868" y="67"/>
                      <a:pt x="801" y="134"/>
                      <a:pt x="701" y="200"/>
                    </a:cubicBezTo>
                    <a:cubicBezTo>
                      <a:pt x="635" y="234"/>
                      <a:pt x="535" y="300"/>
                      <a:pt x="468" y="334"/>
                    </a:cubicBezTo>
                    <a:cubicBezTo>
                      <a:pt x="368" y="367"/>
                      <a:pt x="301" y="400"/>
                      <a:pt x="201" y="434"/>
                    </a:cubicBezTo>
                    <a:cubicBezTo>
                      <a:pt x="134" y="434"/>
                      <a:pt x="68" y="467"/>
                      <a:pt x="1" y="467"/>
                    </a:cubicBezTo>
                    <a:lnTo>
                      <a:pt x="1" y="934"/>
                    </a:lnTo>
                    <a:lnTo>
                      <a:pt x="101" y="934"/>
                    </a:lnTo>
                    <a:lnTo>
                      <a:pt x="368" y="867"/>
                    </a:lnTo>
                    <a:lnTo>
                      <a:pt x="635" y="834"/>
                    </a:lnTo>
                    <a:cubicBezTo>
                      <a:pt x="668" y="801"/>
                      <a:pt x="735" y="801"/>
                      <a:pt x="768" y="801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4" name="Google Shape;974;p13"/>
              <p:cNvSpPr/>
              <p:nvPr/>
            </p:nvSpPr>
            <p:spPr>
              <a:xfrm>
                <a:off x="4702323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74" y="467"/>
                    </a:moveTo>
                    <a:cubicBezTo>
                      <a:pt x="1281" y="467"/>
                      <a:pt x="1380" y="521"/>
                      <a:pt x="1435" y="576"/>
                    </a:cubicBezTo>
                    <a:cubicBezTo>
                      <a:pt x="1501" y="676"/>
                      <a:pt x="1568" y="776"/>
                      <a:pt x="1568" y="876"/>
                    </a:cubicBezTo>
                    <a:cubicBezTo>
                      <a:pt x="1601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568" y="3645"/>
                    </a:cubicBezTo>
                    <a:cubicBezTo>
                      <a:pt x="1568" y="3745"/>
                      <a:pt x="1501" y="3845"/>
                      <a:pt x="1435" y="3945"/>
                    </a:cubicBezTo>
                    <a:cubicBezTo>
                      <a:pt x="1334" y="4045"/>
                      <a:pt x="1234" y="4078"/>
                      <a:pt x="1101" y="4078"/>
                    </a:cubicBezTo>
                    <a:cubicBezTo>
                      <a:pt x="1001" y="4078"/>
                      <a:pt x="867" y="4012"/>
                      <a:pt x="801" y="3945"/>
                    </a:cubicBezTo>
                    <a:cubicBezTo>
                      <a:pt x="734" y="3845"/>
                      <a:pt x="667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09"/>
                      <a:pt x="634" y="876"/>
                    </a:cubicBezTo>
                    <a:cubicBezTo>
                      <a:pt x="667" y="776"/>
                      <a:pt x="701" y="676"/>
                      <a:pt x="801" y="576"/>
                    </a:cubicBezTo>
                    <a:cubicBezTo>
                      <a:pt x="855" y="521"/>
                      <a:pt x="954" y="467"/>
                      <a:pt x="1043" y="467"/>
                    </a:cubicBezTo>
                    <a:cubicBezTo>
                      <a:pt x="1063" y="467"/>
                      <a:pt x="1083" y="470"/>
                      <a:pt x="1101" y="476"/>
                    </a:cubicBezTo>
                    <a:cubicBezTo>
                      <a:pt x="1125" y="470"/>
                      <a:pt x="1150" y="467"/>
                      <a:pt x="1174" y="467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4" y="59"/>
                      <a:pt x="501" y="176"/>
                    </a:cubicBezTo>
                    <a:cubicBezTo>
                      <a:pt x="334" y="276"/>
                      <a:pt x="200" y="442"/>
                      <a:pt x="134" y="609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0" y="4112"/>
                      <a:pt x="334" y="4278"/>
                      <a:pt x="501" y="4379"/>
                    </a:cubicBezTo>
                    <a:cubicBezTo>
                      <a:pt x="684" y="4495"/>
                      <a:pt x="901" y="4554"/>
                      <a:pt x="1118" y="4554"/>
                    </a:cubicBezTo>
                    <a:cubicBezTo>
                      <a:pt x="1334" y="4554"/>
                      <a:pt x="1551" y="4495"/>
                      <a:pt x="1735" y="4379"/>
                    </a:cubicBezTo>
                    <a:cubicBezTo>
                      <a:pt x="1902" y="4278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02" y="609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1" y="59"/>
                      <a:pt x="1334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5" name="Google Shape;975;p13"/>
              <p:cNvSpPr/>
              <p:nvPr/>
            </p:nvSpPr>
            <p:spPr>
              <a:xfrm>
                <a:off x="4702323" y="282222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1" y="476"/>
                    </a:moveTo>
                    <a:cubicBezTo>
                      <a:pt x="1234" y="476"/>
                      <a:pt x="1368" y="509"/>
                      <a:pt x="1435" y="609"/>
                    </a:cubicBezTo>
                    <a:cubicBezTo>
                      <a:pt x="1501" y="676"/>
                      <a:pt x="1568" y="809"/>
                      <a:pt x="1568" y="909"/>
                    </a:cubicBezTo>
                    <a:cubicBezTo>
                      <a:pt x="1601" y="1043"/>
                      <a:pt x="1635" y="1176"/>
                      <a:pt x="1635" y="1343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568" y="3645"/>
                    </a:cubicBezTo>
                    <a:cubicBezTo>
                      <a:pt x="1568" y="3745"/>
                      <a:pt x="1501" y="3878"/>
                      <a:pt x="1435" y="3945"/>
                    </a:cubicBezTo>
                    <a:cubicBezTo>
                      <a:pt x="1334" y="4045"/>
                      <a:pt x="1234" y="4078"/>
                      <a:pt x="1101" y="4078"/>
                    </a:cubicBezTo>
                    <a:cubicBezTo>
                      <a:pt x="1001" y="4078"/>
                      <a:pt x="867" y="4045"/>
                      <a:pt x="801" y="3945"/>
                    </a:cubicBezTo>
                    <a:cubicBezTo>
                      <a:pt x="734" y="3878"/>
                      <a:pt x="667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43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7" y="809"/>
                      <a:pt x="701" y="676"/>
                      <a:pt x="801" y="609"/>
                    </a:cubicBezTo>
                    <a:cubicBezTo>
                      <a:pt x="867" y="509"/>
                      <a:pt x="1001" y="476"/>
                      <a:pt x="1101" y="476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4" y="59"/>
                      <a:pt x="501" y="176"/>
                    </a:cubicBezTo>
                    <a:cubicBezTo>
                      <a:pt x="334" y="276"/>
                      <a:pt x="200" y="442"/>
                      <a:pt x="134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0" y="4112"/>
                      <a:pt x="334" y="4279"/>
                      <a:pt x="501" y="4379"/>
                    </a:cubicBezTo>
                    <a:cubicBezTo>
                      <a:pt x="684" y="4495"/>
                      <a:pt x="901" y="4554"/>
                      <a:pt x="1118" y="4554"/>
                    </a:cubicBezTo>
                    <a:cubicBezTo>
                      <a:pt x="1334" y="4554"/>
                      <a:pt x="1551" y="4495"/>
                      <a:pt x="1735" y="4379"/>
                    </a:cubicBezTo>
                    <a:cubicBezTo>
                      <a:pt x="1902" y="4279"/>
                      <a:pt x="2035" y="4112"/>
                      <a:pt x="2102" y="3945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43"/>
                    </a:lnTo>
                    <a:cubicBezTo>
                      <a:pt x="2235" y="1076"/>
                      <a:pt x="2202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1" y="59"/>
                      <a:pt x="1334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6" name="Google Shape;976;p13"/>
              <p:cNvSpPr/>
              <p:nvPr/>
            </p:nvSpPr>
            <p:spPr>
              <a:xfrm>
                <a:off x="4281998" y="28230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901" y="67"/>
                      <a:pt x="801" y="134"/>
                      <a:pt x="734" y="200"/>
                    </a:cubicBezTo>
                    <a:cubicBezTo>
                      <a:pt x="668" y="234"/>
                      <a:pt x="568" y="300"/>
                      <a:pt x="501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1" y="501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lnTo>
                      <a:pt x="801" y="767"/>
                    </a:lnTo>
                    <a:lnTo>
                      <a:pt x="801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7" name="Google Shape;977;p13"/>
              <p:cNvSpPr/>
              <p:nvPr/>
            </p:nvSpPr>
            <p:spPr>
              <a:xfrm>
                <a:off x="4228531" y="282222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2" y="476"/>
                    </a:moveTo>
                    <a:cubicBezTo>
                      <a:pt x="1235" y="476"/>
                      <a:pt x="1335" y="509"/>
                      <a:pt x="1435" y="609"/>
                    </a:cubicBezTo>
                    <a:cubicBezTo>
                      <a:pt x="1502" y="676"/>
                      <a:pt x="1569" y="809"/>
                      <a:pt x="1569" y="909"/>
                    </a:cubicBezTo>
                    <a:cubicBezTo>
                      <a:pt x="1602" y="1043"/>
                      <a:pt x="1602" y="1176"/>
                      <a:pt x="1602" y="1343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9" y="3645"/>
                    </a:cubicBezTo>
                    <a:cubicBezTo>
                      <a:pt x="1535" y="3745"/>
                      <a:pt x="1502" y="3878"/>
                      <a:pt x="1435" y="3945"/>
                    </a:cubicBezTo>
                    <a:cubicBezTo>
                      <a:pt x="1335" y="4045"/>
                      <a:pt x="1235" y="4078"/>
                      <a:pt x="1102" y="4078"/>
                    </a:cubicBezTo>
                    <a:cubicBezTo>
                      <a:pt x="1002" y="4078"/>
                      <a:pt x="868" y="4045"/>
                      <a:pt x="802" y="3945"/>
                    </a:cubicBezTo>
                    <a:cubicBezTo>
                      <a:pt x="701" y="3878"/>
                      <a:pt x="668" y="3745"/>
                      <a:pt x="635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43"/>
                    </a:lnTo>
                    <a:cubicBezTo>
                      <a:pt x="601" y="1176"/>
                      <a:pt x="601" y="1043"/>
                      <a:pt x="635" y="909"/>
                    </a:cubicBezTo>
                    <a:cubicBezTo>
                      <a:pt x="635" y="809"/>
                      <a:pt x="701" y="676"/>
                      <a:pt x="768" y="609"/>
                    </a:cubicBezTo>
                    <a:cubicBezTo>
                      <a:pt x="868" y="509"/>
                      <a:pt x="1002" y="476"/>
                      <a:pt x="1102" y="476"/>
                    </a:cubicBezTo>
                    <a:close/>
                    <a:moveTo>
                      <a:pt x="1106" y="0"/>
                    </a:moveTo>
                    <a:cubicBezTo>
                      <a:pt x="893" y="0"/>
                      <a:pt x="685" y="59"/>
                      <a:pt x="501" y="176"/>
                    </a:cubicBezTo>
                    <a:cubicBezTo>
                      <a:pt x="335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5" y="4279"/>
                      <a:pt x="501" y="4379"/>
                    </a:cubicBezTo>
                    <a:cubicBezTo>
                      <a:pt x="685" y="4495"/>
                      <a:pt x="902" y="4554"/>
                      <a:pt x="1118" y="4554"/>
                    </a:cubicBezTo>
                    <a:cubicBezTo>
                      <a:pt x="1335" y="4554"/>
                      <a:pt x="1552" y="4495"/>
                      <a:pt x="1736" y="4379"/>
                    </a:cubicBezTo>
                    <a:cubicBezTo>
                      <a:pt x="1902" y="4279"/>
                      <a:pt x="2036" y="4112"/>
                      <a:pt x="2102" y="3945"/>
                    </a:cubicBezTo>
                    <a:cubicBezTo>
                      <a:pt x="2169" y="3711"/>
                      <a:pt x="2236" y="3478"/>
                      <a:pt x="2236" y="3244"/>
                    </a:cubicBezTo>
                    <a:lnTo>
                      <a:pt x="2236" y="1343"/>
                    </a:lnTo>
                    <a:cubicBezTo>
                      <a:pt x="2236" y="1076"/>
                      <a:pt x="2169" y="843"/>
                      <a:pt x="2102" y="643"/>
                    </a:cubicBezTo>
                    <a:cubicBezTo>
                      <a:pt x="2036" y="442"/>
                      <a:pt x="1902" y="276"/>
                      <a:pt x="1736" y="176"/>
                    </a:cubicBezTo>
                    <a:cubicBezTo>
                      <a:pt x="1535" y="59"/>
                      <a:pt x="1319" y="0"/>
                      <a:pt x="1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8" name="Google Shape;978;p13"/>
              <p:cNvSpPr/>
              <p:nvPr/>
            </p:nvSpPr>
            <p:spPr>
              <a:xfrm>
                <a:off x="4257277" y="2072302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81" y="472"/>
                    </a:moveTo>
                    <a:cubicBezTo>
                      <a:pt x="1266" y="472"/>
                      <a:pt x="1360" y="509"/>
                      <a:pt x="1435" y="584"/>
                    </a:cubicBezTo>
                    <a:cubicBezTo>
                      <a:pt x="1501" y="684"/>
                      <a:pt x="1535" y="784"/>
                      <a:pt x="1568" y="884"/>
                    </a:cubicBezTo>
                    <a:cubicBezTo>
                      <a:pt x="1601" y="1018"/>
                      <a:pt x="1601" y="1151"/>
                      <a:pt x="1601" y="1318"/>
                    </a:cubicBezTo>
                    <a:lnTo>
                      <a:pt x="1601" y="3253"/>
                    </a:lnTo>
                    <a:cubicBezTo>
                      <a:pt x="1601" y="3386"/>
                      <a:pt x="1601" y="3520"/>
                      <a:pt x="1568" y="3653"/>
                    </a:cubicBezTo>
                    <a:cubicBezTo>
                      <a:pt x="1535" y="3753"/>
                      <a:pt x="1501" y="3853"/>
                      <a:pt x="1401" y="3953"/>
                    </a:cubicBezTo>
                    <a:cubicBezTo>
                      <a:pt x="1347" y="4008"/>
                      <a:pt x="1248" y="4062"/>
                      <a:pt x="1159" y="4062"/>
                    </a:cubicBezTo>
                    <a:cubicBezTo>
                      <a:pt x="1139" y="4062"/>
                      <a:pt x="1119" y="4059"/>
                      <a:pt x="1101" y="4053"/>
                    </a:cubicBezTo>
                    <a:cubicBezTo>
                      <a:pt x="1077" y="4059"/>
                      <a:pt x="1053" y="4062"/>
                      <a:pt x="1031" y="4062"/>
                    </a:cubicBezTo>
                    <a:cubicBezTo>
                      <a:pt x="931" y="4062"/>
                      <a:pt x="849" y="4008"/>
                      <a:pt x="768" y="3953"/>
                    </a:cubicBezTo>
                    <a:cubicBezTo>
                      <a:pt x="701" y="3853"/>
                      <a:pt x="634" y="3753"/>
                      <a:pt x="634" y="3653"/>
                    </a:cubicBezTo>
                    <a:cubicBezTo>
                      <a:pt x="601" y="3520"/>
                      <a:pt x="567" y="3386"/>
                      <a:pt x="567" y="3253"/>
                    </a:cubicBezTo>
                    <a:lnTo>
                      <a:pt x="567" y="1318"/>
                    </a:lnTo>
                    <a:cubicBezTo>
                      <a:pt x="567" y="1151"/>
                      <a:pt x="601" y="1018"/>
                      <a:pt x="634" y="884"/>
                    </a:cubicBezTo>
                    <a:cubicBezTo>
                      <a:pt x="634" y="784"/>
                      <a:pt x="701" y="684"/>
                      <a:pt x="768" y="584"/>
                    </a:cubicBezTo>
                    <a:cubicBezTo>
                      <a:pt x="849" y="530"/>
                      <a:pt x="931" y="475"/>
                      <a:pt x="1031" y="475"/>
                    </a:cubicBezTo>
                    <a:cubicBezTo>
                      <a:pt x="1053" y="475"/>
                      <a:pt x="1077" y="478"/>
                      <a:pt x="1101" y="484"/>
                    </a:cubicBezTo>
                    <a:cubicBezTo>
                      <a:pt x="1126" y="476"/>
                      <a:pt x="1153" y="472"/>
                      <a:pt x="1181" y="472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0"/>
                      <a:pt x="467" y="150"/>
                    </a:cubicBezTo>
                    <a:cubicBezTo>
                      <a:pt x="301" y="284"/>
                      <a:pt x="167" y="451"/>
                      <a:pt x="100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53"/>
                    </a:lnTo>
                    <a:cubicBezTo>
                      <a:pt x="0" y="3453"/>
                      <a:pt x="34" y="3686"/>
                      <a:pt x="100" y="3920"/>
                    </a:cubicBezTo>
                    <a:cubicBezTo>
                      <a:pt x="167" y="4087"/>
                      <a:pt x="301" y="4253"/>
                      <a:pt x="467" y="4387"/>
                    </a:cubicBezTo>
                    <a:cubicBezTo>
                      <a:pt x="667" y="4487"/>
                      <a:pt x="868" y="4554"/>
                      <a:pt x="1101" y="4554"/>
                    </a:cubicBezTo>
                    <a:cubicBezTo>
                      <a:pt x="1301" y="4554"/>
                      <a:pt x="1535" y="4520"/>
                      <a:pt x="1735" y="4387"/>
                    </a:cubicBezTo>
                    <a:cubicBezTo>
                      <a:pt x="1868" y="4253"/>
                      <a:pt x="2002" y="4120"/>
                      <a:pt x="2068" y="3920"/>
                    </a:cubicBezTo>
                    <a:cubicBezTo>
                      <a:pt x="2169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068" y="617"/>
                    </a:cubicBezTo>
                    <a:cubicBezTo>
                      <a:pt x="2002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79" name="Google Shape;979;p13"/>
              <p:cNvSpPr/>
              <p:nvPr/>
            </p:nvSpPr>
            <p:spPr>
              <a:xfrm>
                <a:off x="4243916" y="2448015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1" y="476"/>
                    </a:moveTo>
                    <a:cubicBezTo>
                      <a:pt x="1201" y="476"/>
                      <a:pt x="1334" y="509"/>
                      <a:pt x="1401" y="576"/>
                    </a:cubicBezTo>
                    <a:cubicBezTo>
                      <a:pt x="1501" y="676"/>
                      <a:pt x="1535" y="776"/>
                      <a:pt x="1568" y="909"/>
                    </a:cubicBezTo>
                    <a:cubicBezTo>
                      <a:pt x="1601" y="1043"/>
                      <a:pt x="1601" y="1176"/>
                      <a:pt x="1601" y="1310"/>
                    </a:cubicBezTo>
                    <a:lnTo>
                      <a:pt x="1601" y="3244"/>
                    </a:lnTo>
                    <a:cubicBezTo>
                      <a:pt x="1601" y="3378"/>
                      <a:pt x="1601" y="3511"/>
                      <a:pt x="1568" y="3645"/>
                    </a:cubicBezTo>
                    <a:cubicBezTo>
                      <a:pt x="1535" y="3745"/>
                      <a:pt x="1501" y="3845"/>
                      <a:pt x="1401" y="3945"/>
                    </a:cubicBezTo>
                    <a:cubicBezTo>
                      <a:pt x="1334" y="4045"/>
                      <a:pt x="1201" y="4078"/>
                      <a:pt x="1101" y="4078"/>
                    </a:cubicBezTo>
                    <a:cubicBezTo>
                      <a:pt x="968" y="4078"/>
                      <a:pt x="867" y="4045"/>
                      <a:pt x="767" y="3945"/>
                    </a:cubicBezTo>
                    <a:cubicBezTo>
                      <a:pt x="701" y="3845"/>
                      <a:pt x="634" y="3745"/>
                      <a:pt x="634" y="3645"/>
                    </a:cubicBezTo>
                    <a:cubicBezTo>
                      <a:pt x="601" y="3511"/>
                      <a:pt x="567" y="3378"/>
                      <a:pt x="567" y="3244"/>
                    </a:cubicBezTo>
                    <a:lnTo>
                      <a:pt x="567" y="1310"/>
                    </a:lnTo>
                    <a:cubicBezTo>
                      <a:pt x="567" y="1176"/>
                      <a:pt x="601" y="1043"/>
                      <a:pt x="634" y="909"/>
                    </a:cubicBezTo>
                    <a:cubicBezTo>
                      <a:pt x="634" y="776"/>
                      <a:pt x="701" y="676"/>
                      <a:pt x="767" y="576"/>
                    </a:cubicBezTo>
                    <a:cubicBezTo>
                      <a:pt x="867" y="509"/>
                      <a:pt x="968" y="476"/>
                      <a:pt x="1101" y="476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9"/>
                      <a:pt x="467" y="176"/>
                    </a:cubicBezTo>
                    <a:cubicBezTo>
                      <a:pt x="300" y="276"/>
                      <a:pt x="167" y="442"/>
                      <a:pt x="100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00" y="3912"/>
                    </a:cubicBezTo>
                    <a:cubicBezTo>
                      <a:pt x="167" y="4112"/>
                      <a:pt x="300" y="4279"/>
                      <a:pt x="467" y="4379"/>
                    </a:cubicBezTo>
                    <a:cubicBezTo>
                      <a:pt x="667" y="4495"/>
                      <a:pt x="884" y="4554"/>
                      <a:pt x="1101" y="4554"/>
                    </a:cubicBezTo>
                    <a:cubicBezTo>
                      <a:pt x="1318" y="4554"/>
                      <a:pt x="1535" y="4495"/>
                      <a:pt x="1735" y="4379"/>
                    </a:cubicBezTo>
                    <a:cubicBezTo>
                      <a:pt x="1868" y="4279"/>
                      <a:pt x="2002" y="4112"/>
                      <a:pt x="2068" y="3912"/>
                    </a:cubicBezTo>
                    <a:cubicBezTo>
                      <a:pt x="2168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8" y="843"/>
                      <a:pt x="2068" y="643"/>
                    </a:cubicBezTo>
                    <a:cubicBezTo>
                      <a:pt x="2002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0" name="Google Shape;980;p13"/>
              <p:cNvSpPr/>
              <p:nvPr/>
            </p:nvSpPr>
            <p:spPr>
              <a:xfrm>
                <a:off x="4626800" y="2073304"/>
                <a:ext cx="27424" cy="88884"/>
              </a:xfrm>
              <a:custGeom>
                <a:rect b="b" l="l" r="r" t="t"/>
                <a:pathLst>
                  <a:path extrusionOk="0" h="4437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167"/>
                    </a:cubicBezTo>
                    <a:cubicBezTo>
                      <a:pt x="668" y="234"/>
                      <a:pt x="568" y="267"/>
                      <a:pt x="501" y="334"/>
                    </a:cubicBezTo>
                    <a:cubicBezTo>
                      <a:pt x="401" y="367"/>
                      <a:pt x="301" y="367"/>
                      <a:pt x="234" y="401"/>
                    </a:cubicBezTo>
                    <a:lnTo>
                      <a:pt x="1" y="467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34"/>
                    </a:lnTo>
                    <a:lnTo>
                      <a:pt x="668" y="801"/>
                    </a:lnTo>
                    <a:lnTo>
                      <a:pt x="801" y="768"/>
                    </a:lnTo>
                    <a:lnTo>
                      <a:pt x="801" y="4437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1" name="Google Shape;981;p13"/>
              <p:cNvSpPr/>
              <p:nvPr/>
            </p:nvSpPr>
            <p:spPr>
              <a:xfrm>
                <a:off x="4648856" y="21982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8" y="300"/>
                      <a:pt x="468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1" y="501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cubicBezTo>
                      <a:pt x="501" y="867"/>
                      <a:pt x="568" y="834"/>
                      <a:pt x="668" y="801"/>
                    </a:cubicBezTo>
                    <a:cubicBezTo>
                      <a:pt x="701" y="801"/>
                      <a:pt x="734" y="801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2" name="Google Shape;982;p13"/>
              <p:cNvSpPr/>
              <p:nvPr/>
            </p:nvSpPr>
            <p:spPr>
              <a:xfrm>
                <a:off x="4278652" y="2323051"/>
                <a:ext cx="44793" cy="91729"/>
              </a:xfrm>
              <a:custGeom>
                <a:rect b="b" l="l" r="r" t="t"/>
                <a:pathLst>
                  <a:path extrusionOk="0" h="4579" w="2236">
                    <a:moveTo>
                      <a:pt x="1135" y="476"/>
                    </a:moveTo>
                    <a:cubicBezTo>
                      <a:pt x="1235" y="476"/>
                      <a:pt x="1368" y="509"/>
                      <a:pt x="1435" y="576"/>
                    </a:cubicBezTo>
                    <a:cubicBezTo>
                      <a:pt x="1502" y="676"/>
                      <a:pt x="1569" y="776"/>
                      <a:pt x="1602" y="910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5"/>
                    </a:lnTo>
                    <a:cubicBezTo>
                      <a:pt x="1635" y="3378"/>
                      <a:pt x="1602" y="3512"/>
                      <a:pt x="1602" y="3645"/>
                    </a:cubicBezTo>
                    <a:cubicBezTo>
                      <a:pt x="1569" y="3745"/>
                      <a:pt x="1502" y="3878"/>
                      <a:pt x="1435" y="3945"/>
                    </a:cubicBezTo>
                    <a:cubicBezTo>
                      <a:pt x="1335" y="4045"/>
                      <a:pt x="1235" y="4079"/>
                      <a:pt x="1135" y="4079"/>
                    </a:cubicBezTo>
                    <a:cubicBezTo>
                      <a:pt x="1001" y="4079"/>
                      <a:pt x="901" y="4045"/>
                      <a:pt x="801" y="3945"/>
                    </a:cubicBezTo>
                    <a:cubicBezTo>
                      <a:pt x="735" y="3878"/>
                      <a:pt x="668" y="3745"/>
                      <a:pt x="635" y="3645"/>
                    </a:cubicBezTo>
                    <a:cubicBezTo>
                      <a:pt x="635" y="3512"/>
                      <a:pt x="601" y="3378"/>
                      <a:pt x="601" y="3245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5" y="910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68" y="509"/>
                      <a:pt x="1001" y="476"/>
                      <a:pt x="1135" y="476"/>
                    </a:cubicBezTo>
                    <a:close/>
                    <a:moveTo>
                      <a:pt x="1131" y="1"/>
                    </a:moveTo>
                    <a:cubicBezTo>
                      <a:pt x="918" y="1"/>
                      <a:pt x="701" y="59"/>
                      <a:pt x="501" y="176"/>
                    </a:cubicBezTo>
                    <a:cubicBezTo>
                      <a:pt x="334" y="276"/>
                      <a:pt x="201" y="443"/>
                      <a:pt x="134" y="643"/>
                    </a:cubicBezTo>
                    <a:cubicBezTo>
                      <a:pt x="67" y="843"/>
                      <a:pt x="1" y="1076"/>
                      <a:pt x="34" y="1310"/>
                    </a:cubicBezTo>
                    <a:lnTo>
                      <a:pt x="34" y="3245"/>
                    </a:lnTo>
                    <a:cubicBezTo>
                      <a:pt x="1" y="3478"/>
                      <a:pt x="67" y="3712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701" y="4512"/>
                      <a:pt x="901" y="4579"/>
                      <a:pt x="1135" y="4579"/>
                    </a:cubicBezTo>
                    <a:cubicBezTo>
                      <a:pt x="1335" y="4579"/>
                      <a:pt x="1569" y="4512"/>
                      <a:pt x="1735" y="4412"/>
                    </a:cubicBezTo>
                    <a:cubicBezTo>
                      <a:pt x="1902" y="4279"/>
                      <a:pt x="2036" y="4112"/>
                      <a:pt x="2102" y="3945"/>
                    </a:cubicBezTo>
                    <a:cubicBezTo>
                      <a:pt x="2202" y="3712"/>
                      <a:pt x="2236" y="3478"/>
                      <a:pt x="2236" y="3245"/>
                    </a:cubicBezTo>
                    <a:lnTo>
                      <a:pt x="2236" y="1310"/>
                    </a:lnTo>
                    <a:cubicBezTo>
                      <a:pt x="2236" y="1076"/>
                      <a:pt x="2202" y="843"/>
                      <a:pt x="2102" y="643"/>
                    </a:cubicBezTo>
                    <a:cubicBezTo>
                      <a:pt x="2036" y="443"/>
                      <a:pt x="1902" y="276"/>
                      <a:pt x="1735" y="176"/>
                    </a:cubicBezTo>
                    <a:cubicBezTo>
                      <a:pt x="1552" y="59"/>
                      <a:pt x="1343" y="1"/>
                      <a:pt x="113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3" name="Google Shape;983;p13"/>
              <p:cNvSpPr/>
              <p:nvPr/>
            </p:nvSpPr>
            <p:spPr>
              <a:xfrm>
                <a:off x="4759777" y="2698604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60" y="467"/>
                    </a:moveTo>
                    <a:cubicBezTo>
                      <a:pt x="1250" y="467"/>
                      <a:pt x="1354" y="521"/>
                      <a:pt x="1435" y="576"/>
                    </a:cubicBezTo>
                    <a:cubicBezTo>
                      <a:pt x="1502" y="676"/>
                      <a:pt x="1535" y="776"/>
                      <a:pt x="1569" y="876"/>
                    </a:cubicBezTo>
                    <a:cubicBezTo>
                      <a:pt x="1602" y="1009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9" y="3645"/>
                    </a:cubicBezTo>
                    <a:cubicBezTo>
                      <a:pt x="1535" y="3745"/>
                      <a:pt x="1502" y="3845"/>
                      <a:pt x="1402" y="3945"/>
                    </a:cubicBezTo>
                    <a:cubicBezTo>
                      <a:pt x="1335" y="4045"/>
                      <a:pt x="1202" y="4078"/>
                      <a:pt x="1102" y="4078"/>
                    </a:cubicBezTo>
                    <a:cubicBezTo>
                      <a:pt x="968" y="4078"/>
                      <a:pt x="868" y="4012"/>
                      <a:pt x="768" y="3945"/>
                    </a:cubicBezTo>
                    <a:cubicBezTo>
                      <a:pt x="701" y="3845"/>
                      <a:pt x="635" y="3745"/>
                      <a:pt x="635" y="3645"/>
                    </a:cubicBezTo>
                    <a:cubicBezTo>
                      <a:pt x="601" y="3511"/>
                      <a:pt x="601" y="3378"/>
                      <a:pt x="568" y="3244"/>
                    </a:cubicBezTo>
                    <a:lnTo>
                      <a:pt x="568" y="1310"/>
                    </a:lnTo>
                    <a:cubicBezTo>
                      <a:pt x="568" y="1176"/>
                      <a:pt x="601" y="1009"/>
                      <a:pt x="635" y="876"/>
                    </a:cubicBezTo>
                    <a:cubicBezTo>
                      <a:pt x="635" y="776"/>
                      <a:pt x="701" y="676"/>
                      <a:pt x="768" y="576"/>
                    </a:cubicBezTo>
                    <a:cubicBezTo>
                      <a:pt x="850" y="521"/>
                      <a:pt x="932" y="467"/>
                      <a:pt x="1031" y="467"/>
                    </a:cubicBezTo>
                    <a:cubicBezTo>
                      <a:pt x="1054" y="467"/>
                      <a:pt x="1077" y="470"/>
                      <a:pt x="1102" y="476"/>
                    </a:cubicBezTo>
                    <a:cubicBezTo>
                      <a:pt x="1120" y="470"/>
                      <a:pt x="1140" y="467"/>
                      <a:pt x="1160" y="467"/>
                    </a:cubicBezTo>
                    <a:close/>
                    <a:moveTo>
                      <a:pt x="1102" y="0"/>
                    </a:moveTo>
                    <a:cubicBezTo>
                      <a:pt x="885" y="0"/>
                      <a:pt x="668" y="59"/>
                      <a:pt x="468" y="176"/>
                    </a:cubicBezTo>
                    <a:cubicBezTo>
                      <a:pt x="301" y="276"/>
                      <a:pt x="201" y="442"/>
                      <a:pt x="101" y="609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01" y="4278"/>
                      <a:pt x="468" y="4379"/>
                    </a:cubicBezTo>
                    <a:cubicBezTo>
                      <a:pt x="668" y="4495"/>
                      <a:pt x="885" y="4554"/>
                      <a:pt x="1102" y="4554"/>
                    </a:cubicBezTo>
                    <a:cubicBezTo>
                      <a:pt x="1319" y="4554"/>
                      <a:pt x="1535" y="4495"/>
                      <a:pt x="1735" y="4379"/>
                    </a:cubicBezTo>
                    <a:cubicBezTo>
                      <a:pt x="1902" y="4278"/>
                      <a:pt x="2036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09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35" y="59"/>
                      <a:pt x="1319" y="0"/>
                      <a:pt x="1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4" name="Google Shape;984;p13"/>
              <p:cNvSpPr/>
              <p:nvPr/>
            </p:nvSpPr>
            <p:spPr>
              <a:xfrm>
                <a:off x="4674257" y="2072302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81" y="472"/>
                    </a:moveTo>
                    <a:cubicBezTo>
                      <a:pt x="1264" y="472"/>
                      <a:pt x="1351" y="509"/>
                      <a:pt x="1401" y="584"/>
                    </a:cubicBezTo>
                    <a:cubicBezTo>
                      <a:pt x="1501" y="684"/>
                      <a:pt x="1535" y="784"/>
                      <a:pt x="1568" y="884"/>
                    </a:cubicBezTo>
                    <a:cubicBezTo>
                      <a:pt x="1601" y="1018"/>
                      <a:pt x="1601" y="1151"/>
                      <a:pt x="1601" y="1318"/>
                    </a:cubicBezTo>
                    <a:lnTo>
                      <a:pt x="1601" y="3253"/>
                    </a:lnTo>
                    <a:cubicBezTo>
                      <a:pt x="1601" y="3386"/>
                      <a:pt x="1568" y="3520"/>
                      <a:pt x="1568" y="3653"/>
                    </a:cubicBezTo>
                    <a:cubicBezTo>
                      <a:pt x="1535" y="3753"/>
                      <a:pt x="1468" y="3853"/>
                      <a:pt x="1401" y="3953"/>
                    </a:cubicBezTo>
                    <a:cubicBezTo>
                      <a:pt x="1347" y="4008"/>
                      <a:pt x="1248" y="4062"/>
                      <a:pt x="1159" y="4062"/>
                    </a:cubicBezTo>
                    <a:cubicBezTo>
                      <a:pt x="1139" y="4062"/>
                      <a:pt x="1119" y="4059"/>
                      <a:pt x="1101" y="4053"/>
                    </a:cubicBezTo>
                    <a:cubicBezTo>
                      <a:pt x="1076" y="4059"/>
                      <a:pt x="1053" y="4062"/>
                      <a:pt x="1031" y="4062"/>
                    </a:cubicBezTo>
                    <a:cubicBezTo>
                      <a:pt x="931" y="4062"/>
                      <a:pt x="849" y="4008"/>
                      <a:pt x="767" y="3953"/>
                    </a:cubicBezTo>
                    <a:cubicBezTo>
                      <a:pt x="701" y="3853"/>
                      <a:pt x="634" y="3753"/>
                      <a:pt x="601" y="3653"/>
                    </a:cubicBezTo>
                    <a:cubicBezTo>
                      <a:pt x="601" y="3520"/>
                      <a:pt x="567" y="3386"/>
                      <a:pt x="567" y="3253"/>
                    </a:cubicBezTo>
                    <a:lnTo>
                      <a:pt x="567" y="1318"/>
                    </a:lnTo>
                    <a:cubicBezTo>
                      <a:pt x="567" y="1151"/>
                      <a:pt x="601" y="1018"/>
                      <a:pt x="634" y="884"/>
                    </a:cubicBezTo>
                    <a:cubicBezTo>
                      <a:pt x="634" y="784"/>
                      <a:pt x="701" y="684"/>
                      <a:pt x="767" y="584"/>
                    </a:cubicBezTo>
                    <a:cubicBezTo>
                      <a:pt x="849" y="530"/>
                      <a:pt x="931" y="475"/>
                      <a:pt x="1031" y="475"/>
                    </a:cubicBezTo>
                    <a:cubicBezTo>
                      <a:pt x="1053" y="475"/>
                      <a:pt x="1076" y="478"/>
                      <a:pt x="1101" y="484"/>
                    </a:cubicBezTo>
                    <a:cubicBezTo>
                      <a:pt x="1126" y="476"/>
                      <a:pt x="1153" y="472"/>
                      <a:pt x="1181" y="472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0"/>
                      <a:pt x="467" y="150"/>
                    </a:cubicBezTo>
                    <a:cubicBezTo>
                      <a:pt x="300" y="284"/>
                      <a:pt x="167" y="451"/>
                      <a:pt x="100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53"/>
                    </a:lnTo>
                    <a:cubicBezTo>
                      <a:pt x="0" y="3453"/>
                      <a:pt x="34" y="3686"/>
                      <a:pt x="100" y="3920"/>
                    </a:cubicBezTo>
                    <a:cubicBezTo>
                      <a:pt x="167" y="4087"/>
                      <a:pt x="300" y="4253"/>
                      <a:pt x="467" y="4387"/>
                    </a:cubicBezTo>
                    <a:cubicBezTo>
                      <a:pt x="634" y="4487"/>
                      <a:pt x="867" y="4554"/>
                      <a:pt x="1101" y="4554"/>
                    </a:cubicBezTo>
                    <a:cubicBezTo>
                      <a:pt x="1301" y="4554"/>
                      <a:pt x="1535" y="4520"/>
                      <a:pt x="1701" y="4387"/>
                    </a:cubicBezTo>
                    <a:cubicBezTo>
                      <a:pt x="1868" y="4287"/>
                      <a:pt x="2002" y="4120"/>
                      <a:pt x="2068" y="3920"/>
                    </a:cubicBezTo>
                    <a:cubicBezTo>
                      <a:pt x="2168" y="3686"/>
                      <a:pt x="2202" y="3453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8" y="851"/>
                      <a:pt x="2068" y="617"/>
                    </a:cubicBezTo>
                    <a:cubicBezTo>
                      <a:pt x="2002" y="451"/>
                      <a:pt x="1868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5" name="Google Shape;985;p13"/>
              <p:cNvSpPr/>
              <p:nvPr/>
            </p:nvSpPr>
            <p:spPr>
              <a:xfrm>
                <a:off x="4228531" y="2946348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2" y="451"/>
                    </a:moveTo>
                    <a:cubicBezTo>
                      <a:pt x="1235" y="451"/>
                      <a:pt x="1335" y="484"/>
                      <a:pt x="1435" y="584"/>
                    </a:cubicBezTo>
                    <a:cubicBezTo>
                      <a:pt x="1502" y="651"/>
                      <a:pt x="1569" y="751"/>
                      <a:pt x="1569" y="885"/>
                    </a:cubicBezTo>
                    <a:cubicBezTo>
                      <a:pt x="1602" y="1018"/>
                      <a:pt x="1602" y="1151"/>
                      <a:pt x="1602" y="1285"/>
                    </a:cubicBezTo>
                    <a:lnTo>
                      <a:pt x="1602" y="3220"/>
                    </a:lnTo>
                    <a:cubicBezTo>
                      <a:pt x="1602" y="3353"/>
                      <a:pt x="1602" y="3486"/>
                      <a:pt x="1569" y="3620"/>
                    </a:cubicBezTo>
                    <a:cubicBezTo>
                      <a:pt x="1535" y="3753"/>
                      <a:pt x="1502" y="3853"/>
                      <a:pt x="1435" y="3953"/>
                    </a:cubicBezTo>
                    <a:cubicBezTo>
                      <a:pt x="1335" y="4020"/>
                      <a:pt x="1235" y="4053"/>
                      <a:pt x="1102" y="4053"/>
                    </a:cubicBezTo>
                    <a:cubicBezTo>
                      <a:pt x="1002" y="4053"/>
                      <a:pt x="868" y="4020"/>
                      <a:pt x="802" y="3953"/>
                    </a:cubicBezTo>
                    <a:cubicBezTo>
                      <a:pt x="701" y="3853"/>
                      <a:pt x="668" y="3753"/>
                      <a:pt x="635" y="3620"/>
                    </a:cubicBezTo>
                    <a:cubicBezTo>
                      <a:pt x="601" y="3486"/>
                      <a:pt x="601" y="3353"/>
                      <a:pt x="601" y="3220"/>
                    </a:cubicBezTo>
                    <a:lnTo>
                      <a:pt x="601" y="1285"/>
                    </a:lnTo>
                    <a:cubicBezTo>
                      <a:pt x="601" y="1151"/>
                      <a:pt x="601" y="1018"/>
                      <a:pt x="635" y="885"/>
                    </a:cubicBezTo>
                    <a:cubicBezTo>
                      <a:pt x="635" y="751"/>
                      <a:pt x="701" y="651"/>
                      <a:pt x="768" y="584"/>
                    </a:cubicBezTo>
                    <a:cubicBezTo>
                      <a:pt x="868" y="484"/>
                      <a:pt x="1002" y="451"/>
                      <a:pt x="1102" y="451"/>
                    </a:cubicBezTo>
                    <a:close/>
                    <a:moveTo>
                      <a:pt x="1106" y="1"/>
                    </a:moveTo>
                    <a:cubicBezTo>
                      <a:pt x="893" y="1"/>
                      <a:pt x="685" y="51"/>
                      <a:pt x="501" y="151"/>
                    </a:cubicBezTo>
                    <a:cubicBezTo>
                      <a:pt x="335" y="251"/>
                      <a:pt x="201" y="418"/>
                      <a:pt x="134" y="618"/>
                    </a:cubicBezTo>
                    <a:cubicBezTo>
                      <a:pt x="34" y="818"/>
                      <a:pt x="1" y="1051"/>
                      <a:pt x="1" y="1318"/>
                    </a:cubicBezTo>
                    <a:lnTo>
                      <a:pt x="1" y="3220"/>
                    </a:lnTo>
                    <a:cubicBezTo>
                      <a:pt x="1" y="3453"/>
                      <a:pt x="34" y="3687"/>
                      <a:pt x="134" y="3920"/>
                    </a:cubicBezTo>
                    <a:cubicBezTo>
                      <a:pt x="201" y="4087"/>
                      <a:pt x="335" y="4254"/>
                      <a:pt x="501" y="4387"/>
                    </a:cubicBezTo>
                    <a:cubicBezTo>
                      <a:pt x="668" y="4487"/>
                      <a:pt x="902" y="4554"/>
                      <a:pt x="1102" y="4554"/>
                    </a:cubicBezTo>
                    <a:cubicBezTo>
                      <a:pt x="1335" y="4554"/>
                      <a:pt x="1569" y="4487"/>
                      <a:pt x="1736" y="4387"/>
                    </a:cubicBezTo>
                    <a:cubicBezTo>
                      <a:pt x="1902" y="4254"/>
                      <a:pt x="2036" y="4087"/>
                      <a:pt x="2102" y="3920"/>
                    </a:cubicBezTo>
                    <a:cubicBezTo>
                      <a:pt x="2169" y="3687"/>
                      <a:pt x="2236" y="3453"/>
                      <a:pt x="2236" y="3220"/>
                    </a:cubicBezTo>
                    <a:lnTo>
                      <a:pt x="2236" y="1318"/>
                    </a:lnTo>
                    <a:cubicBezTo>
                      <a:pt x="2236" y="1051"/>
                      <a:pt x="2169" y="818"/>
                      <a:pt x="2102" y="618"/>
                    </a:cubicBezTo>
                    <a:cubicBezTo>
                      <a:pt x="2036" y="418"/>
                      <a:pt x="1902" y="251"/>
                      <a:pt x="1736" y="151"/>
                    </a:cubicBezTo>
                    <a:cubicBezTo>
                      <a:pt x="1535" y="51"/>
                      <a:pt x="1319" y="1"/>
                      <a:pt x="110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6" name="Google Shape;986;p13"/>
              <p:cNvSpPr/>
              <p:nvPr/>
            </p:nvSpPr>
            <p:spPr>
              <a:xfrm>
                <a:off x="4789846" y="2573480"/>
                <a:ext cx="44793" cy="90887"/>
              </a:xfrm>
              <a:custGeom>
                <a:rect b="b" l="l" r="r" t="t"/>
                <a:pathLst>
                  <a:path extrusionOk="0" h="4537" w="2236">
                    <a:moveTo>
                      <a:pt x="1102" y="451"/>
                    </a:moveTo>
                    <a:cubicBezTo>
                      <a:pt x="1235" y="451"/>
                      <a:pt x="1335" y="484"/>
                      <a:pt x="1435" y="584"/>
                    </a:cubicBezTo>
                    <a:cubicBezTo>
                      <a:pt x="1502" y="651"/>
                      <a:pt x="1569" y="751"/>
                      <a:pt x="1569" y="884"/>
                    </a:cubicBezTo>
                    <a:cubicBezTo>
                      <a:pt x="1602" y="1018"/>
                      <a:pt x="1635" y="1151"/>
                      <a:pt x="1635" y="1285"/>
                    </a:cubicBezTo>
                    <a:lnTo>
                      <a:pt x="1635" y="3219"/>
                    </a:lnTo>
                    <a:cubicBezTo>
                      <a:pt x="1635" y="3353"/>
                      <a:pt x="1602" y="3486"/>
                      <a:pt x="1569" y="3620"/>
                    </a:cubicBezTo>
                    <a:cubicBezTo>
                      <a:pt x="1569" y="3753"/>
                      <a:pt x="1502" y="3853"/>
                      <a:pt x="1435" y="3953"/>
                    </a:cubicBezTo>
                    <a:cubicBezTo>
                      <a:pt x="1335" y="4020"/>
                      <a:pt x="1235" y="4053"/>
                      <a:pt x="1102" y="4053"/>
                    </a:cubicBezTo>
                    <a:cubicBezTo>
                      <a:pt x="1002" y="4053"/>
                      <a:pt x="868" y="4020"/>
                      <a:pt x="802" y="3953"/>
                    </a:cubicBezTo>
                    <a:cubicBezTo>
                      <a:pt x="735" y="3853"/>
                      <a:pt x="668" y="3753"/>
                      <a:pt x="635" y="3620"/>
                    </a:cubicBezTo>
                    <a:cubicBezTo>
                      <a:pt x="601" y="3486"/>
                      <a:pt x="601" y="3353"/>
                      <a:pt x="601" y="3219"/>
                    </a:cubicBezTo>
                    <a:lnTo>
                      <a:pt x="601" y="1285"/>
                    </a:lnTo>
                    <a:cubicBezTo>
                      <a:pt x="601" y="1151"/>
                      <a:pt x="601" y="1018"/>
                      <a:pt x="635" y="884"/>
                    </a:cubicBezTo>
                    <a:cubicBezTo>
                      <a:pt x="668" y="751"/>
                      <a:pt x="701" y="651"/>
                      <a:pt x="802" y="584"/>
                    </a:cubicBezTo>
                    <a:cubicBezTo>
                      <a:pt x="868" y="484"/>
                      <a:pt x="1002" y="451"/>
                      <a:pt x="1102" y="451"/>
                    </a:cubicBezTo>
                    <a:close/>
                    <a:moveTo>
                      <a:pt x="1118" y="0"/>
                    </a:moveTo>
                    <a:cubicBezTo>
                      <a:pt x="902" y="0"/>
                      <a:pt x="685" y="50"/>
                      <a:pt x="501" y="150"/>
                    </a:cubicBezTo>
                    <a:cubicBezTo>
                      <a:pt x="335" y="250"/>
                      <a:pt x="201" y="417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68" y="3686"/>
                      <a:pt x="134" y="3920"/>
                    </a:cubicBezTo>
                    <a:cubicBezTo>
                      <a:pt x="201" y="4087"/>
                      <a:pt x="335" y="4253"/>
                      <a:pt x="501" y="4387"/>
                    </a:cubicBezTo>
                    <a:cubicBezTo>
                      <a:pt x="685" y="4487"/>
                      <a:pt x="902" y="4537"/>
                      <a:pt x="1118" y="4537"/>
                    </a:cubicBezTo>
                    <a:cubicBezTo>
                      <a:pt x="1335" y="4537"/>
                      <a:pt x="1552" y="4487"/>
                      <a:pt x="1736" y="4387"/>
                    </a:cubicBezTo>
                    <a:cubicBezTo>
                      <a:pt x="1902" y="4253"/>
                      <a:pt x="2036" y="4087"/>
                      <a:pt x="2102" y="3920"/>
                    </a:cubicBezTo>
                    <a:cubicBezTo>
                      <a:pt x="2169" y="3686"/>
                      <a:pt x="2236" y="3453"/>
                      <a:pt x="2236" y="3219"/>
                    </a:cubicBezTo>
                    <a:lnTo>
                      <a:pt x="2236" y="1318"/>
                    </a:lnTo>
                    <a:cubicBezTo>
                      <a:pt x="2236" y="1084"/>
                      <a:pt x="2169" y="851"/>
                      <a:pt x="2102" y="617"/>
                    </a:cubicBezTo>
                    <a:cubicBezTo>
                      <a:pt x="2036" y="417"/>
                      <a:pt x="1902" y="284"/>
                      <a:pt x="1736" y="150"/>
                    </a:cubicBezTo>
                    <a:cubicBezTo>
                      <a:pt x="1552" y="50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7" name="Google Shape;987;p13"/>
              <p:cNvSpPr/>
              <p:nvPr/>
            </p:nvSpPr>
            <p:spPr>
              <a:xfrm>
                <a:off x="4221860" y="2322891"/>
                <a:ext cx="44112" cy="90887"/>
              </a:xfrm>
              <a:custGeom>
                <a:rect b="b" l="l" r="r" t="t"/>
                <a:pathLst>
                  <a:path extrusionOk="0" h="4537" w="2202">
                    <a:moveTo>
                      <a:pt x="1101" y="451"/>
                    </a:moveTo>
                    <a:cubicBezTo>
                      <a:pt x="1235" y="451"/>
                      <a:pt x="1335" y="484"/>
                      <a:pt x="1435" y="584"/>
                    </a:cubicBezTo>
                    <a:cubicBezTo>
                      <a:pt x="1501" y="651"/>
                      <a:pt x="1568" y="784"/>
                      <a:pt x="1568" y="884"/>
                    </a:cubicBezTo>
                    <a:cubicBezTo>
                      <a:pt x="1602" y="1018"/>
                      <a:pt x="1602" y="1151"/>
                      <a:pt x="1602" y="1318"/>
                    </a:cubicBezTo>
                    <a:lnTo>
                      <a:pt x="1602" y="3253"/>
                    </a:lnTo>
                    <a:cubicBezTo>
                      <a:pt x="1602" y="3353"/>
                      <a:pt x="1602" y="3486"/>
                      <a:pt x="1568" y="3620"/>
                    </a:cubicBezTo>
                    <a:cubicBezTo>
                      <a:pt x="1535" y="3753"/>
                      <a:pt x="1501" y="3853"/>
                      <a:pt x="1435" y="3953"/>
                    </a:cubicBezTo>
                    <a:cubicBezTo>
                      <a:pt x="1353" y="4008"/>
                      <a:pt x="1271" y="4062"/>
                      <a:pt x="1171" y="4062"/>
                    </a:cubicBezTo>
                    <a:cubicBezTo>
                      <a:pt x="1149" y="4062"/>
                      <a:pt x="1126" y="4059"/>
                      <a:pt x="1101" y="4053"/>
                    </a:cubicBezTo>
                    <a:cubicBezTo>
                      <a:pt x="1077" y="4059"/>
                      <a:pt x="1053" y="4062"/>
                      <a:pt x="1031" y="4062"/>
                    </a:cubicBezTo>
                    <a:cubicBezTo>
                      <a:pt x="932" y="4062"/>
                      <a:pt x="855" y="4008"/>
                      <a:pt x="801" y="3953"/>
                    </a:cubicBezTo>
                    <a:cubicBezTo>
                      <a:pt x="701" y="3853"/>
                      <a:pt x="668" y="3753"/>
                      <a:pt x="634" y="3620"/>
                    </a:cubicBezTo>
                    <a:cubicBezTo>
                      <a:pt x="601" y="3486"/>
                      <a:pt x="601" y="3353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34" y="784"/>
                      <a:pt x="701" y="651"/>
                      <a:pt x="768" y="584"/>
                    </a:cubicBezTo>
                    <a:cubicBezTo>
                      <a:pt x="868" y="484"/>
                      <a:pt x="968" y="451"/>
                      <a:pt x="1101" y="451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8" y="50"/>
                      <a:pt x="467" y="150"/>
                    </a:cubicBezTo>
                    <a:cubicBezTo>
                      <a:pt x="301" y="284"/>
                      <a:pt x="201" y="417"/>
                      <a:pt x="134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19"/>
                    </a:lnTo>
                    <a:cubicBezTo>
                      <a:pt x="0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84" y="4487"/>
                      <a:pt x="893" y="4537"/>
                      <a:pt x="1105" y="4537"/>
                    </a:cubicBezTo>
                    <a:cubicBezTo>
                      <a:pt x="1318" y="4537"/>
                      <a:pt x="1535" y="4487"/>
                      <a:pt x="1735" y="4387"/>
                    </a:cubicBezTo>
                    <a:cubicBezTo>
                      <a:pt x="1902" y="4253"/>
                      <a:pt x="2002" y="4087"/>
                      <a:pt x="2102" y="3920"/>
                    </a:cubicBezTo>
                    <a:cubicBezTo>
                      <a:pt x="2169" y="3686"/>
                      <a:pt x="2202" y="3453"/>
                      <a:pt x="2202" y="3219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35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8" name="Google Shape;988;p13"/>
              <p:cNvSpPr/>
              <p:nvPr/>
            </p:nvSpPr>
            <p:spPr>
              <a:xfrm>
                <a:off x="4225205" y="2573800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34" y="1"/>
                    </a:moveTo>
                    <a:cubicBezTo>
                      <a:pt x="867" y="101"/>
                      <a:pt x="801" y="168"/>
                      <a:pt x="734" y="201"/>
                    </a:cubicBezTo>
                    <a:cubicBezTo>
                      <a:pt x="634" y="268"/>
                      <a:pt x="567" y="301"/>
                      <a:pt x="467" y="335"/>
                    </a:cubicBezTo>
                    <a:cubicBezTo>
                      <a:pt x="400" y="368"/>
                      <a:pt x="300" y="401"/>
                      <a:pt x="200" y="435"/>
                    </a:cubicBezTo>
                    <a:cubicBezTo>
                      <a:pt x="134" y="468"/>
                      <a:pt x="67" y="468"/>
                      <a:pt x="0" y="501"/>
                    </a:cubicBezTo>
                    <a:lnTo>
                      <a:pt x="0" y="935"/>
                    </a:lnTo>
                    <a:lnTo>
                      <a:pt x="134" y="935"/>
                    </a:lnTo>
                    <a:lnTo>
                      <a:pt x="400" y="902"/>
                    </a:lnTo>
                    <a:lnTo>
                      <a:pt x="667" y="802"/>
                    </a:lnTo>
                    <a:cubicBezTo>
                      <a:pt x="701" y="802"/>
                      <a:pt x="734" y="768"/>
                      <a:pt x="767" y="768"/>
                    </a:cubicBezTo>
                    <a:lnTo>
                      <a:pt x="767" y="4471"/>
                    </a:lnTo>
                    <a:lnTo>
                      <a:pt x="1368" y="4471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89" name="Google Shape;989;p13"/>
              <p:cNvSpPr/>
              <p:nvPr/>
            </p:nvSpPr>
            <p:spPr>
              <a:xfrm>
                <a:off x="4733053" y="2573480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1" y="451"/>
                    </a:moveTo>
                    <a:cubicBezTo>
                      <a:pt x="1201" y="451"/>
                      <a:pt x="1335" y="484"/>
                      <a:pt x="1402" y="584"/>
                    </a:cubicBezTo>
                    <a:cubicBezTo>
                      <a:pt x="1502" y="651"/>
                      <a:pt x="1535" y="751"/>
                      <a:pt x="1568" y="884"/>
                    </a:cubicBezTo>
                    <a:cubicBezTo>
                      <a:pt x="1602" y="1018"/>
                      <a:pt x="1602" y="1151"/>
                      <a:pt x="1602" y="1285"/>
                    </a:cubicBezTo>
                    <a:lnTo>
                      <a:pt x="1602" y="3219"/>
                    </a:lnTo>
                    <a:cubicBezTo>
                      <a:pt x="1602" y="3353"/>
                      <a:pt x="1602" y="3486"/>
                      <a:pt x="1568" y="3620"/>
                    </a:cubicBezTo>
                    <a:cubicBezTo>
                      <a:pt x="1535" y="3753"/>
                      <a:pt x="1502" y="3853"/>
                      <a:pt x="1402" y="3953"/>
                    </a:cubicBezTo>
                    <a:cubicBezTo>
                      <a:pt x="1335" y="4020"/>
                      <a:pt x="1201" y="4053"/>
                      <a:pt x="1101" y="4053"/>
                    </a:cubicBezTo>
                    <a:cubicBezTo>
                      <a:pt x="968" y="4053"/>
                      <a:pt x="868" y="4020"/>
                      <a:pt x="768" y="3953"/>
                    </a:cubicBezTo>
                    <a:cubicBezTo>
                      <a:pt x="701" y="3853"/>
                      <a:pt x="634" y="3753"/>
                      <a:pt x="634" y="3620"/>
                    </a:cubicBezTo>
                    <a:cubicBezTo>
                      <a:pt x="601" y="3486"/>
                      <a:pt x="568" y="3353"/>
                      <a:pt x="601" y="3219"/>
                    </a:cubicBezTo>
                    <a:lnTo>
                      <a:pt x="601" y="1285"/>
                    </a:lnTo>
                    <a:cubicBezTo>
                      <a:pt x="568" y="1151"/>
                      <a:pt x="601" y="1018"/>
                      <a:pt x="634" y="884"/>
                    </a:cubicBezTo>
                    <a:cubicBezTo>
                      <a:pt x="634" y="751"/>
                      <a:pt x="701" y="651"/>
                      <a:pt x="768" y="584"/>
                    </a:cubicBezTo>
                    <a:cubicBezTo>
                      <a:pt x="868" y="484"/>
                      <a:pt x="968" y="451"/>
                      <a:pt x="1101" y="451"/>
                    </a:cubicBezTo>
                    <a:close/>
                    <a:moveTo>
                      <a:pt x="1101" y="0"/>
                    </a:moveTo>
                    <a:cubicBezTo>
                      <a:pt x="885" y="0"/>
                      <a:pt x="668" y="50"/>
                      <a:pt x="468" y="150"/>
                    </a:cubicBezTo>
                    <a:cubicBezTo>
                      <a:pt x="301" y="250"/>
                      <a:pt x="167" y="417"/>
                      <a:pt x="101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01" y="4253"/>
                      <a:pt x="468" y="4387"/>
                    </a:cubicBezTo>
                    <a:cubicBezTo>
                      <a:pt x="668" y="4487"/>
                      <a:pt x="868" y="4554"/>
                      <a:pt x="1101" y="4554"/>
                    </a:cubicBezTo>
                    <a:cubicBezTo>
                      <a:pt x="1335" y="4554"/>
                      <a:pt x="1535" y="4487"/>
                      <a:pt x="1735" y="4387"/>
                    </a:cubicBezTo>
                    <a:cubicBezTo>
                      <a:pt x="1902" y="4253"/>
                      <a:pt x="2002" y="4087"/>
                      <a:pt x="2069" y="3920"/>
                    </a:cubicBezTo>
                    <a:cubicBezTo>
                      <a:pt x="2169" y="3686"/>
                      <a:pt x="2202" y="3453"/>
                      <a:pt x="2202" y="3219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02" y="417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0" name="Google Shape;990;p13"/>
              <p:cNvSpPr/>
              <p:nvPr/>
            </p:nvSpPr>
            <p:spPr>
              <a:xfrm>
                <a:off x="4831955" y="2448015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1" y="476"/>
                    </a:moveTo>
                    <a:cubicBezTo>
                      <a:pt x="1235" y="476"/>
                      <a:pt x="1335" y="509"/>
                      <a:pt x="1435" y="576"/>
                    </a:cubicBezTo>
                    <a:cubicBezTo>
                      <a:pt x="1502" y="676"/>
                      <a:pt x="1568" y="776"/>
                      <a:pt x="1568" y="909"/>
                    </a:cubicBezTo>
                    <a:cubicBezTo>
                      <a:pt x="1602" y="1043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8" y="3645"/>
                    </a:cubicBezTo>
                    <a:cubicBezTo>
                      <a:pt x="1535" y="3745"/>
                      <a:pt x="1502" y="3845"/>
                      <a:pt x="1435" y="3945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1001" y="4078"/>
                      <a:pt x="868" y="4045"/>
                      <a:pt x="801" y="3945"/>
                    </a:cubicBezTo>
                    <a:cubicBezTo>
                      <a:pt x="701" y="3845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34" y="776"/>
                      <a:pt x="701" y="676"/>
                      <a:pt x="768" y="576"/>
                    </a:cubicBezTo>
                    <a:cubicBezTo>
                      <a:pt x="868" y="509"/>
                      <a:pt x="1001" y="476"/>
                      <a:pt x="1101" y="476"/>
                    </a:cubicBezTo>
                    <a:close/>
                    <a:moveTo>
                      <a:pt x="1105" y="0"/>
                    </a:moveTo>
                    <a:cubicBezTo>
                      <a:pt x="893" y="0"/>
                      <a:pt x="684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467" y="4379"/>
                    </a:cubicBezTo>
                    <a:cubicBezTo>
                      <a:pt x="668" y="4495"/>
                      <a:pt x="884" y="4554"/>
                      <a:pt x="1101" y="4554"/>
                    </a:cubicBezTo>
                    <a:cubicBezTo>
                      <a:pt x="1318" y="4554"/>
                      <a:pt x="1535" y="4495"/>
                      <a:pt x="1735" y="4379"/>
                    </a:cubicBezTo>
                    <a:cubicBezTo>
                      <a:pt x="1902" y="4279"/>
                      <a:pt x="2002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1" name="Google Shape;991;p13"/>
              <p:cNvSpPr/>
              <p:nvPr/>
            </p:nvSpPr>
            <p:spPr>
              <a:xfrm>
                <a:off x="4753106" y="2197426"/>
                <a:ext cx="44112" cy="91729"/>
              </a:xfrm>
              <a:custGeom>
                <a:rect b="b" l="l" r="r" t="t"/>
                <a:pathLst>
                  <a:path extrusionOk="0" h="4579" w="2202">
                    <a:moveTo>
                      <a:pt x="1101" y="476"/>
                    </a:moveTo>
                    <a:cubicBezTo>
                      <a:pt x="1201" y="476"/>
                      <a:pt x="1335" y="509"/>
                      <a:pt x="1435" y="609"/>
                    </a:cubicBezTo>
                    <a:cubicBezTo>
                      <a:pt x="1501" y="676"/>
                      <a:pt x="1535" y="809"/>
                      <a:pt x="1568" y="909"/>
                    </a:cubicBezTo>
                    <a:cubicBezTo>
                      <a:pt x="1601" y="1043"/>
                      <a:pt x="1601" y="1176"/>
                      <a:pt x="1601" y="1310"/>
                    </a:cubicBezTo>
                    <a:lnTo>
                      <a:pt x="1601" y="3278"/>
                    </a:lnTo>
                    <a:cubicBezTo>
                      <a:pt x="1601" y="3378"/>
                      <a:pt x="1601" y="3511"/>
                      <a:pt x="1568" y="3645"/>
                    </a:cubicBezTo>
                    <a:cubicBezTo>
                      <a:pt x="1535" y="3778"/>
                      <a:pt x="1501" y="3878"/>
                      <a:pt x="1401" y="3978"/>
                    </a:cubicBezTo>
                    <a:cubicBezTo>
                      <a:pt x="1335" y="4045"/>
                      <a:pt x="1201" y="4078"/>
                      <a:pt x="1101" y="4078"/>
                    </a:cubicBezTo>
                    <a:cubicBezTo>
                      <a:pt x="968" y="4078"/>
                      <a:pt x="868" y="4045"/>
                      <a:pt x="768" y="3978"/>
                    </a:cubicBezTo>
                    <a:cubicBezTo>
                      <a:pt x="701" y="3878"/>
                      <a:pt x="634" y="3778"/>
                      <a:pt x="634" y="3645"/>
                    </a:cubicBezTo>
                    <a:cubicBezTo>
                      <a:pt x="601" y="3511"/>
                      <a:pt x="601" y="3378"/>
                      <a:pt x="567" y="3278"/>
                    </a:cubicBezTo>
                    <a:lnTo>
                      <a:pt x="567" y="1310"/>
                    </a:lnTo>
                    <a:cubicBezTo>
                      <a:pt x="567" y="1176"/>
                      <a:pt x="601" y="1043"/>
                      <a:pt x="634" y="909"/>
                    </a:cubicBezTo>
                    <a:cubicBezTo>
                      <a:pt x="634" y="776"/>
                      <a:pt x="701" y="676"/>
                      <a:pt x="768" y="609"/>
                    </a:cubicBezTo>
                    <a:cubicBezTo>
                      <a:pt x="868" y="509"/>
                      <a:pt x="968" y="476"/>
                      <a:pt x="1101" y="476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9"/>
                      <a:pt x="467" y="176"/>
                    </a:cubicBezTo>
                    <a:cubicBezTo>
                      <a:pt x="301" y="276"/>
                      <a:pt x="167" y="442"/>
                      <a:pt x="100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00" y="3912"/>
                    </a:cubicBezTo>
                    <a:cubicBezTo>
                      <a:pt x="167" y="4112"/>
                      <a:pt x="301" y="4279"/>
                      <a:pt x="467" y="4379"/>
                    </a:cubicBezTo>
                    <a:cubicBezTo>
                      <a:pt x="667" y="4512"/>
                      <a:pt x="868" y="4579"/>
                      <a:pt x="1101" y="4579"/>
                    </a:cubicBezTo>
                    <a:cubicBezTo>
                      <a:pt x="1335" y="4579"/>
                      <a:pt x="1535" y="4512"/>
                      <a:pt x="1735" y="4379"/>
                    </a:cubicBezTo>
                    <a:cubicBezTo>
                      <a:pt x="1902" y="4279"/>
                      <a:pt x="2002" y="4112"/>
                      <a:pt x="2068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02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2" name="Google Shape;992;p13"/>
              <p:cNvSpPr/>
              <p:nvPr/>
            </p:nvSpPr>
            <p:spPr>
              <a:xfrm>
                <a:off x="4618787" y="2573480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1" y="451"/>
                    </a:moveTo>
                    <a:cubicBezTo>
                      <a:pt x="1201" y="451"/>
                      <a:pt x="1335" y="484"/>
                      <a:pt x="1435" y="584"/>
                    </a:cubicBezTo>
                    <a:cubicBezTo>
                      <a:pt x="1502" y="651"/>
                      <a:pt x="1535" y="751"/>
                      <a:pt x="1568" y="884"/>
                    </a:cubicBezTo>
                    <a:cubicBezTo>
                      <a:pt x="1602" y="1018"/>
                      <a:pt x="1602" y="1151"/>
                      <a:pt x="1602" y="1285"/>
                    </a:cubicBezTo>
                    <a:lnTo>
                      <a:pt x="1602" y="3219"/>
                    </a:lnTo>
                    <a:cubicBezTo>
                      <a:pt x="1602" y="3353"/>
                      <a:pt x="1602" y="3486"/>
                      <a:pt x="1568" y="3620"/>
                    </a:cubicBezTo>
                    <a:cubicBezTo>
                      <a:pt x="1535" y="3753"/>
                      <a:pt x="1502" y="3853"/>
                      <a:pt x="1402" y="3953"/>
                    </a:cubicBezTo>
                    <a:cubicBezTo>
                      <a:pt x="1335" y="4020"/>
                      <a:pt x="1201" y="4053"/>
                      <a:pt x="1101" y="4053"/>
                    </a:cubicBezTo>
                    <a:cubicBezTo>
                      <a:pt x="968" y="4053"/>
                      <a:pt x="868" y="4020"/>
                      <a:pt x="768" y="3953"/>
                    </a:cubicBezTo>
                    <a:cubicBezTo>
                      <a:pt x="701" y="3853"/>
                      <a:pt x="634" y="3753"/>
                      <a:pt x="634" y="3620"/>
                    </a:cubicBezTo>
                    <a:cubicBezTo>
                      <a:pt x="601" y="3486"/>
                      <a:pt x="601" y="3353"/>
                      <a:pt x="568" y="3219"/>
                    </a:cubicBezTo>
                    <a:lnTo>
                      <a:pt x="568" y="1285"/>
                    </a:lnTo>
                    <a:cubicBezTo>
                      <a:pt x="568" y="1151"/>
                      <a:pt x="601" y="1018"/>
                      <a:pt x="634" y="884"/>
                    </a:cubicBezTo>
                    <a:cubicBezTo>
                      <a:pt x="634" y="751"/>
                      <a:pt x="701" y="651"/>
                      <a:pt x="768" y="584"/>
                    </a:cubicBezTo>
                    <a:cubicBezTo>
                      <a:pt x="868" y="484"/>
                      <a:pt x="968" y="451"/>
                      <a:pt x="1101" y="451"/>
                    </a:cubicBezTo>
                    <a:close/>
                    <a:moveTo>
                      <a:pt x="1101" y="0"/>
                    </a:moveTo>
                    <a:cubicBezTo>
                      <a:pt x="885" y="0"/>
                      <a:pt x="668" y="50"/>
                      <a:pt x="468" y="150"/>
                    </a:cubicBezTo>
                    <a:cubicBezTo>
                      <a:pt x="301" y="284"/>
                      <a:pt x="201" y="417"/>
                      <a:pt x="101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01" y="4253"/>
                      <a:pt x="468" y="4387"/>
                    </a:cubicBezTo>
                    <a:cubicBezTo>
                      <a:pt x="668" y="4487"/>
                      <a:pt x="868" y="4554"/>
                      <a:pt x="1101" y="4554"/>
                    </a:cubicBezTo>
                    <a:cubicBezTo>
                      <a:pt x="1335" y="4554"/>
                      <a:pt x="1535" y="4487"/>
                      <a:pt x="1735" y="4387"/>
                    </a:cubicBezTo>
                    <a:cubicBezTo>
                      <a:pt x="1902" y="4253"/>
                      <a:pt x="2002" y="4087"/>
                      <a:pt x="2069" y="3920"/>
                    </a:cubicBezTo>
                    <a:cubicBezTo>
                      <a:pt x="2169" y="3686"/>
                      <a:pt x="2202" y="3453"/>
                      <a:pt x="2202" y="3219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02" y="417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3" name="Google Shape;993;p13"/>
              <p:cNvSpPr/>
              <p:nvPr/>
            </p:nvSpPr>
            <p:spPr>
              <a:xfrm>
                <a:off x="4717688" y="2448015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1" y="476"/>
                    </a:moveTo>
                    <a:cubicBezTo>
                      <a:pt x="1235" y="476"/>
                      <a:pt x="1335" y="509"/>
                      <a:pt x="1435" y="576"/>
                    </a:cubicBezTo>
                    <a:cubicBezTo>
                      <a:pt x="1501" y="676"/>
                      <a:pt x="1568" y="776"/>
                      <a:pt x="1568" y="909"/>
                    </a:cubicBezTo>
                    <a:cubicBezTo>
                      <a:pt x="1602" y="1043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8" y="3645"/>
                    </a:cubicBezTo>
                    <a:cubicBezTo>
                      <a:pt x="1568" y="3745"/>
                      <a:pt x="1501" y="3845"/>
                      <a:pt x="1435" y="3945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1001" y="4078"/>
                      <a:pt x="868" y="4045"/>
                      <a:pt x="801" y="3945"/>
                    </a:cubicBezTo>
                    <a:cubicBezTo>
                      <a:pt x="701" y="3845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768" y="576"/>
                    </a:cubicBezTo>
                    <a:cubicBezTo>
                      <a:pt x="868" y="509"/>
                      <a:pt x="1001" y="476"/>
                      <a:pt x="1101" y="476"/>
                    </a:cubicBezTo>
                    <a:close/>
                    <a:moveTo>
                      <a:pt x="1105" y="0"/>
                    </a:moveTo>
                    <a:cubicBezTo>
                      <a:pt x="893" y="0"/>
                      <a:pt x="684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467" y="4379"/>
                    </a:cubicBezTo>
                    <a:cubicBezTo>
                      <a:pt x="668" y="4495"/>
                      <a:pt x="884" y="4554"/>
                      <a:pt x="1101" y="4554"/>
                    </a:cubicBezTo>
                    <a:cubicBezTo>
                      <a:pt x="1318" y="4554"/>
                      <a:pt x="1535" y="4495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4" name="Google Shape;994;p13"/>
              <p:cNvSpPr/>
              <p:nvPr/>
            </p:nvSpPr>
            <p:spPr>
              <a:xfrm>
                <a:off x="4561313" y="2573480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2" y="451"/>
                    </a:moveTo>
                    <a:cubicBezTo>
                      <a:pt x="1235" y="451"/>
                      <a:pt x="1368" y="484"/>
                      <a:pt x="1435" y="584"/>
                    </a:cubicBezTo>
                    <a:cubicBezTo>
                      <a:pt x="1502" y="651"/>
                      <a:pt x="1569" y="751"/>
                      <a:pt x="1569" y="884"/>
                    </a:cubicBezTo>
                    <a:cubicBezTo>
                      <a:pt x="1602" y="1018"/>
                      <a:pt x="1635" y="1151"/>
                      <a:pt x="1635" y="1285"/>
                    </a:cubicBezTo>
                    <a:lnTo>
                      <a:pt x="1635" y="3219"/>
                    </a:lnTo>
                    <a:cubicBezTo>
                      <a:pt x="1635" y="3353"/>
                      <a:pt x="1602" y="3486"/>
                      <a:pt x="1569" y="3620"/>
                    </a:cubicBezTo>
                    <a:cubicBezTo>
                      <a:pt x="1569" y="3753"/>
                      <a:pt x="1502" y="3853"/>
                      <a:pt x="1435" y="3953"/>
                    </a:cubicBezTo>
                    <a:cubicBezTo>
                      <a:pt x="1335" y="4020"/>
                      <a:pt x="1235" y="4053"/>
                      <a:pt x="1102" y="4053"/>
                    </a:cubicBezTo>
                    <a:cubicBezTo>
                      <a:pt x="1002" y="4053"/>
                      <a:pt x="868" y="4020"/>
                      <a:pt x="801" y="3953"/>
                    </a:cubicBezTo>
                    <a:cubicBezTo>
                      <a:pt x="735" y="3853"/>
                      <a:pt x="668" y="3753"/>
                      <a:pt x="635" y="3620"/>
                    </a:cubicBezTo>
                    <a:cubicBezTo>
                      <a:pt x="601" y="3486"/>
                      <a:pt x="601" y="3353"/>
                      <a:pt x="601" y="3219"/>
                    </a:cubicBezTo>
                    <a:lnTo>
                      <a:pt x="601" y="1285"/>
                    </a:lnTo>
                    <a:cubicBezTo>
                      <a:pt x="601" y="1151"/>
                      <a:pt x="601" y="1018"/>
                      <a:pt x="635" y="884"/>
                    </a:cubicBezTo>
                    <a:cubicBezTo>
                      <a:pt x="668" y="751"/>
                      <a:pt x="701" y="651"/>
                      <a:pt x="801" y="584"/>
                    </a:cubicBezTo>
                    <a:cubicBezTo>
                      <a:pt x="868" y="484"/>
                      <a:pt x="1002" y="451"/>
                      <a:pt x="1102" y="451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5" y="50"/>
                      <a:pt x="501" y="150"/>
                    </a:cubicBezTo>
                    <a:cubicBezTo>
                      <a:pt x="334" y="284"/>
                      <a:pt x="201" y="417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68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68" y="4487"/>
                      <a:pt x="901" y="4554"/>
                      <a:pt x="1135" y="4554"/>
                    </a:cubicBezTo>
                    <a:cubicBezTo>
                      <a:pt x="1335" y="4554"/>
                      <a:pt x="1569" y="4487"/>
                      <a:pt x="1735" y="4387"/>
                    </a:cubicBezTo>
                    <a:cubicBezTo>
                      <a:pt x="1902" y="4253"/>
                      <a:pt x="2036" y="4087"/>
                      <a:pt x="2102" y="3920"/>
                    </a:cubicBezTo>
                    <a:cubicBezTo>
                      <a:pt x="2169" y="3686"/>
                      <a:pt x="2236" y="3453"/>
                      <a:pt x="2236" y="3219"/>
                    </a:cubicBezTo>
                    <a:lnTo>
                      <a:pt x="2236" y="1318"/>
                    </a:lnTo>
                    <a:cubicBezTo>
                      <a:pt x="2236" y="1084"/>
                      <a:pt x="2169" y="851"/>
                      <a:pt x="2102" y="617"/>
                    </a:cubicBezTo>
                    <a:cubicBezTo>
                      <a:pt x="2036" y="417"/>
                      <a:pt x="1902" y="284"/>
                      <a:pt x="1735" y="150"/>
                    </a:cubicBezTo>
                    <a:cubicBezTo>
                      <a:pt x="1552" y="50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5" name="Google Shape;995;p13"/>
              <p:cNvSpPr/>
              <p:nvPr/>
            </p:nvSpPr>
            <p:spPr>
              <a:xfrm>
                <a:off x="4775162" y="2448015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1" y="476"/>
                    </a:moveTo>
                    <a:cubicBezTo>
                      <a:pt x="1201" y="476"/>
                      <a:pt x="1334" y="509"/>
                      <a:pt x="1401" y="576"/>
                    </a:cubicBezTo>
                    <a:cubicBezTo>
                      <a:pt x="1501" y="676"/>
                      <a:pt x="1535" y="776"/>
                      <a:pt x="1568" y="909"/>
                    </a:cubicBezTo>
                    <a:cubicBezTo>
                      <a:pt x="1601" y="1043"/>
                      <a:pt x="1601" y="1176"/>
                      <a:pt x="1601" y="1310"/>
                    </a:cubicBezTo>
                    <a:lnTo>
                      <a:pt x="1601" y="3244"/>
                    </a:lnTo>
                    <a:cubicBezTo>
                      <a:pt x="1601" y="3378"/>
                      <a:pt x="1568" y="3511"/>
                      <a:pt x="1568" y="3645"/>
                    </a:cubicBezTo>
                    <a:cubicBezTo>
                      <a:pt x="1535" y="3745"/>
                      <a:pt x="1468" y="3845"/>
                      <a:pt x="1401" y="3945"/>
                    </a:cubicBezTo>
                    <a:cubicBezTo>
                      <a:pt x="1334" y="4045"/>
                      <a:pt x="1201" y="4078"/>
                      <a:pt x="1101" y="4078"/>
                    </a:cubicBezTo>
                    <a:cubicBezTo>
                      <a:pt x="967" y="4078"/>
                      <a:pt x="867" y="4045"/>
                      <a:pt x="767" y="3945"/>
                    </a:cubicBezTo>
                    <a:cubicBezTo>
                      <a:pt x="701" y="3845"/>
                      <a:pt x="634" y="3745"/>
                      <a:pt x="601" y="3645"/>
                    </a:cubicBezTo>
                    <a:cubicBezTo>
                      <a:pt x="601" y="3511"/>
                      <a:pt x="567" y="3378"/>
                      <a:pt x="567" y="3244"/>
                    </a:cubicBezTo>
                    <a:lnTo>
                      <a:pt x="567" y="1310"/>
                    </a:lnTo>
                    <a:cubicBezTo>
                      <a:pt x="567" y="1176"/>
                      <a:pt x="601" y="1043"/>
                      <a:pt x="601" y="909"/>
                    </a:cubicBezTo>
                    <a:cubicBezTo>
                      <a:pt x="634" y="776"/>
                      <a:pt x="701" y="676"/>
                      <a:pt x="767" y="576"/>
                    </a:cubicBezTo>
                    <a:cubicBezTo>
                      <a:pt x="834" y="509"/>
                      <a:pt x="967" y="476"/>
                      <a:pt x="1101" y="476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9"/>
                      <a:pt x="467" y="176"/>
                    </a:cubicBezTo>
                    <a:cubicBezTo>
                      <a:pt x="300" y="276"/>
                      <a:pt x="167" y="442"/>
                      <a:pt x="100" y="643"/>
                    </a:cubicBezTo>
                    <a:cubicBezTo>
                      <a:pt x="33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3" y="3711"/>
                      <a:pt x="100" y="3912"/>
                    </a:cubicBezTo>
                    <a:cubicBezTo>
                      <a:pt x="167" y="4112"/>
                      <a:pt x="300" y="4279"/>
                      <a:pt x="467" y="4379"/>
                    </a:cubicBezTo>
                    <a:cubicBezTo>
                      <a:pt x="651" y="4495"/>
                      <a:pt x="867" y="4554"/>
                      <a:pt x="1084" y="4554"/>
                    </a:cubicBezTo>
                    <a:cubicBezTo>
                      <a:pt x="1301" y="4554"/>
                      <a:pt x="1518" y="4495"/>
                      <a:pt x="1701" y="4379"/>
                    </a:cubicBezTo>
                    <a:cubicBezTo>
                      <a:pt x="1868" y="4279"/>
                      <a:pt x="2002" y="4112"/>
                      <a:pt x="2068" y="3912"/>
                    </a:cubicBezTo>
                    <a:cubicBezTo>
                      <a:pt x="2168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8" y="843"/>
                      <a:pt x="2068" y="643"/>
                    </a:cubicBezTo>
                    <a:cubicBezTo>
                      <a:pt x="2002" y="442"/>
                      <a:pt x="1868" y="276"/>
                      <a:pt x="1735" y="176"/>
                    </a:cubicBezTo>
                    <a:cubicBezTo>
                      <a:pt x="1535" y="59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6" name="Google Shape;996;p13"/>
              <p:cNvSpPr/>
              <p:nvPr/>
            </p:nvSpPr>
            <p:spPr>
              <a:xfrm>
                <a:off x="4120955" y="2197426"/>
                <a:ext cx="44132" cy="91729"/>
              </a:xfrm>
              <a:custGeom>
                <a:rect b="b" l="l" r="r" t="t"/>
                <a:pathLst>
                  <a:path extrusionOk="0" h="4579" w="2203">
                    <a:moveTo>
                      <a:pt x="1101" y="476"/>
                    </a:moveTo>
                    <a:cubicBezTo>
                      <a:pt x="1235" y="476"/>
                      <a:pt x="1335" y="509"/>
                      <a:pt x="1435" y="576"/>
                    </a:cubicBezTo>
                    <a:cubicBezTo>
                      <a:pt x="1502" y="676"/>
                      <a:pt x="1535" y="776"/>
                      <a:pt x="1568" y="909"/>
                    </a:cubicBezTo>
                    <a:cubicBezTo>
                      <a:pt x="1602" y="1043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8" y="3645"/>
                    </a:cubicBezTo>
                    <a:cubicBezTo>
                      <a:pt x="1535" y="3745"/>
                      <a:pt x="1502" y="3878"/>
                      <a:pt x="1435" y="3945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968" y="4078"/>
                      <a:pt x="868" y="4045"/>
                      <a:pt x="801" y="3945"/>
                    </a:cubicBezTo>
                    <a:cubicBezTo>
                      <a:pt x="701" y="3878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34" y="776"/>
                      <a:pt x="701" y="676"/>
                      <a:pt x="768" y="576"/>
                    </a:cubicBezTo>
                    <a:cubicBezTo>
                      <a:pt x="868" y="509"/>
                      <a:pt x="968" y="476"/>
                      <a:pt x="1101" y="476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8" y="59"/>
                      <a:pt x="467" y="176"/>
                    </a:cubicBezTo>
                    <a:cubicBezTo>
                      <a:pt x="301" y="276"/>
                      <a:pt x="167" y="442"/>
                      <a:pt x="101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01" y="3912"/>
                    </a:cubicBezTo>
                    <a:cubicBezTo>
                      <a:pt x="201" y="4112"/>
                      <a:pt x="301" y="4279"/>
                      <a:pt x="467" y="4379"/>
                    </a:cubicBezTo>
                    <a:cubicBezTo>
                      <a:pt x="668" y="4512"/>
                      <a:pt x="868" y="4579"/>
                      <a:pt x="1101" y="4579"/>
                    </a:cubicBezTo>
                    <a:cubicBezTo>
                      <a:pt x="1335" y="4579"/>
                      <a:pt x="1535" y="4512"/>
                      <a:pt x="1735" y="4379"/>
                    </a:cubicBezTo>
                    <a:cubicBezTo>
                      <a:pt x="1902" y="4279"/>
                      <a:pt x="2002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7" name="Google Shape;997;p13"/>
              <p:cNvSpPr/>
              <p:nvPr/>
            </p:nvSpPr>
            <p:spPr>
              <a:xfrm>
                <a:off x="4588057" y="2822225"/>
                <a:ext cx="44793" cy="91729"/>
              </a:xfrm>
              <a:custGeom>
                <a:rect b="b" l="l" r="r" t="t"/>
                <a:pathLst>
                  <a:path extrusionOk="0" h="4579" w="2236">
                    <a:moveTo>
                      <a:pt x="1101" y="476"/>
                    </a:moveTo>
                    <a:cubicBezTo>
                      <a:pt x="1234" y="476"/>
                      <a:pt x="1368" y="509"/>
                      <a:pt x="1434" y="609"/>
                    </a:cubicBezTo>
                    <a:cubicBezTo>
                      <a:pt x="1501" y="676"/>
                      <a:pt x="1568" y="809"/>
                      <a:pt x="1568" y="909"/>
                    </a:cubicBezTo>
                    <a:cubicBezTo>
                      <a:pt x="1601" y="1043"/>
                      <a:pt x="1635" y="1176"/>
                      <a:pt x="1635" y="1343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568" y="3645"/>
                    </a:cubicBezTo>
                    <a:cubicBezTo>
                      <a:pt x="1568" y="3745"/>
                      <a:pt x="1501" y="3878"/>
                      <a:pt x="1434" y="3945"/>
                    </a:cubicBezTo>
                    <a:cubicBezTo>
                      <a:pt x="1334" y="4045"/>
                      <a:pt x="1234" y="4078"/>
                      <a:pt x="1101" y="4078"/>
                    </a:cubicBezTo>
                    <a:cubicBezTo>
                      <a:pt x="1001" y="4078"/>
                      <a:pt x="867" y="4045"/>
                      <a:pt x="801" y="3945"/>
                    </a:cubicBezTo>
                    <a:cubicBezTo>
                      <a:pt x="734" y="3878"/>
                      <a:pt x="667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43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7" y="809"/>
                      <a:pt x="701" y="676"/>
                      <a:pt x="801" y="609"/>
                    </a:cubicBezTo>
                    <a:cubicBezTo>
                      <a:pt x="867" y="509"/>
                      <a:pt x="1001" y="476"/>
                      <a:pt x="1101" y="476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4" y="59"/>
                      <a:pt x="500" y="176"/>
                    </a:cubicBezTo>
                    <a:cubicBezTo>
                      <a:pt x="334" y="276"/>
                      <a:pt x="200" y="442"/>
                      <a:pt x="134" y="643"/>
                    </a:cubicBezTo>
                    <a:cubicBezTo>
                      <a:pt x="67" y="843"/>
                      <a:pt x="0" y="1076"/>
                      <a:pt x="33" y="1310"/>
                    </a:cubicBezTo>
                    <a:lnTo>
                      <a:pt x="33" y="3244"/>
                    </a:lnTo>
                    <a:cubicBezTo>
                      <a:pt x="0" y="3478"/>
                      <a:pt x="67" y="3711"/>
                      <a:pt x="134" y="3912"/>
                    </a:cubicBezTo>
                    <a:cubicBezTo>
                      <a:pt x="200" y="4112"/>
                      <a:pt x="334" y="4279"/>
                      <a:pt x="500" y="4379"/>
                    </a:cubicBezTo>
                    <a:cubicBezTo>
                      <a:pt x="667" y="4512"/>
                      <a:pt x="901" y="4579"/>
                      <a:pt x="1134" y="4579"/>
                    </a:cubicBezTo>
                    <a:cubicBezTo>
                      <a:pt x="1334" y="4579"/>
                      <a:pt x="1568" y="4512"/>
                      <a:pt x="1735" y="4379"/>
                    </a:cubicBezTo>
                    <a:cubicBezTo>
                      <a:pt x="1901" y="4279"/>
                      <a:pt x="2035" y="4112"/>
                      <a:pt x="2102" y="3945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43"/>
                    </a:lnTo>
                    <a:cubicBezTo>
                      <a:pt x="2235" y="1076"/>
                      <a:pt x="2202" y="843"/>
                      <a:pt x="2102" y="643"/>
                    </a:cubicBezTo>
                    <a:cubicBezTo>
                      <a:pt x="2035" y="442"/>
                      <a:pt x="1901" y="276"/>
                      <a:pt x="1735" y="176"/>
                    </a:cubicBezTo>
                    <a:cubicBezTo>
                      <a:pt x="1551" y="59"/>
                      <a:pt x="1334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8" name="Google Shape;998;p13"/>
              <p:cNvSpPr/>
              <p:nvPr/>
            </p:nvSpPr>
            <p:spPr>
              <a:xfrm>
                <a:off x="4809899" y="2197426"/>
                <a:ext cx="44793" cy="91729"/>
              </a:xfrm>
              <a:custGeom>
                <a:rect b="b" l="l" r="r" t="t"/>
                <a:pathLst>
                  <a:path extrusionOk="0" h="4579" w="2236">
                    <a:moveTo>
                      <a:pt x="1101" y="476"/>
                    </a:moveTo>
                    <a:cubicBezTo>
                      <a:pt x="1235" y="476"/>
                      <a:pt x="1368" y="509"/>
                      <a:pt x="1435" y="609"/>
                    </a:cubicBezTo>
                    <a:cubicBezTo>
                      <a:pt x="1502" y="676"/>
                      <a:pt x="1568" y="809"/>
                      <a:pt x="1602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78"/>
                    </a:lnTo>
                    <a:cubicBezTo>
                      <a:pt x="1635" y="3378"/>
                      <a:pt x="1602" y="3511"/>
                      <a:pt x="1568" y="3645"/>
                    </a:cubicBezTo>
                    <a:cubicBezTo>
                      <a:pt x="1568" y="3778"/>
                      <a:pt x="1502" y="3878"/>
                      <a:pt x="1435" y="3978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1001" y="4078"/>
                      <a:pt x="868" y="4045"/>
                      <a:pt x="801" y="3978"/>
                    </a:cubicBezTo>
                    <a:cubicBezTo>
                      <a:pt x="735" y="3878"/>
                      <a:pt x="668" y="3778"/>
                      <a:pt x="634" y="3645"/>
                    </a:cubicBezTo>
                    <a:cubicBezTo>
                      <a:pt x="601" y="3511"/>
                      <a:pt x="601" y="3378"/>
                      <a:pt x="601" y="3278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801" y="609"/>
                    </a:cubicBezTo>
                    <a:cubicBezTo>
                      <a:pt x="868" y="509"/>
                      <a:pt x="1001" y="476"/>
                      <a:pt x="1101" y="476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5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68" y="4512"/>
                      <a:pt x="901" y="4579"/>
                      <a:pt x="1101" y="4579"/>
                    </a:cubicBezTo>
                    <a:cubicBezTo>
                      <a:pt x="1335" y="4579"/>
                      <a:pt x="1568" y="4512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2" y="59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999" name="Google Shape;999;p13"/>
              <p:cNvSpPr/>
              <p:nvPr/>
            </p:nvSpPr>
            <p:spPr>
              <a:xfrm>
                <a:off x="4588057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74" y="467"/>
                    </a:moveTo>
                    <a:cubicBezTo>
                      <a:pt x="1281" y="467"/>
                      <a:pt x="1380" y="521"/>
                      <a:pt x="1434" y="576"/>
                    </a:cubicBezTo>
                    <a:cubicBezTo>
                      <a:pt x="1501" y="676"/>
                      <a:pt x="1568" y="776"/>
                      <a:pt x="1568" y="876"/>
                    </a:cubicBezTo>
                    <a:cubicBezTo>
                      <a:pt x="1601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568" y="3645"/>
                    </a:cubicBezTo>
                    <a:cubicBezTo>
                      <a:pt x="1568" y="3745"/>
                      <a:pt x="1501" y="3845"/>
                      <a:pt x="1434" y="3945"/>
                    </a:cubicBezTo>
                    <a:cubicBezTo>
                      <a:pt x="1334" y="4045"/>
                      <a:pt x="1234" y="4078"/>
                      <a:pt x="1101" y="4078"/>
                    </a:cubicBezTo>
                    <a:cubicBezTo>
                      <a:pt x="1001" y="4078"/>
                      <a:pt x="867" y="4012"/>
                      <a:pt x="801" y="3945"/>
                    </a:cubicBezTo>
                    <a:cubicBezTo>
                      <a:pt x="734" y="3845"/>
                      <a:pt x="667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09"/>
                      <a:pt x="634" y="876"/>
                    </a:cubicBezTo>
                    <a:cubicBezTo>
                      <a:pt x="667" y="776"/>
                      <a:pt x="701" y="676"/>
                      <a:pt x="801" y="576"/>
                    </a:cubicBezTo>
                    <a:cubicBezTo>
                      <a:pt x="855" y="521"/>
                      <a:pt x="954" y="467"/>
                      <a:pt x="1043" y="467"/>
                    </a:cubicBezTo>
                    <a:cubicBezTo>
                      <a:pt x="1063" y="467"/>
                      <a:pt x="1083" y="470"/>
                      <a:pt x="1101" y="476"/>
                    </a:cubicBezTo>
                    <a:cubicBezTo>
                      <a:pt x="1125" y="470"/>
                      <a:pt x="1150" y="467"/>
                      <a:pt x="1174" y="467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4" y="59"/>
                      <a:pt x="500" y="176"/>
                    </a:cubicBezTo>
                    <a:cubicBezTo>
                      <a:pt x="334" y="276"/>
                      <a:pt x="200" y="442"/>
                      <a:pt x="134" y="609"/>
                    </a:cubicBezTo>
                    <a:cubicBezTo>
                      <a:pt x="33" y="843"/>
                      <a:pt x="0" y="1076"/>
                      <a:pt x="33" y="1310"/>
                    </a:cubicBezTo>
                    <a:lnTo>
                      <a:pt x="33" y="3244"/>
                    </a:lnTo>
                    <a:cubicBezTo>
                      <a:pt x="0" y="3478"/>
                      <a:pt x="67" y="3711"/>
                      <a:pt x="134" y="3912"/>
                    </a:cubicBezTo>
                    <a:cubicBezTo>
                      <a:pt x="200" y="4112"/>
                      <a:pt x="334" y="4278"/>
                      <a:pt x="500" y="4379"/>
                    </a:cubicBezTo>
                    <a:cubicBezTo>
                      <a:pt x="667" y="4512"/>
                      <a:pt x="901" y="4545"/>
                      <a:pt x="1134" y="4545"/>
                    </a:cubicBezTo>
                    <a:cubicBezTo>
                      <a:pt x="1169" y="4551"/>
                      <a:pt x="1204" y="4554"/>
                      <a:pt x="1240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1" y="4278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02" y="609"/>
                    </a:cubicBezTo>
                    <a:cubicBezTo>
                      <a:pt x="2035" y="442"/>
                      <a:pt x="1901" y="276"/>
                      <a:pt x="1735" y="176"/>
                    </a:cubicBezTo>
                    <a:cubicBezTo>
                      <a:pt x="1551" y="59"/>
                      <a:pt x="1334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0" name="Google Shape;1000;p13"/>
              <p:cNvSpPr/>
              <p:nvPr/>
            </p:nvSpPr>
            <p:spPr>
              <a:xfrm>
                <a:off x="4850665" y="2323892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4" y="0"/>
                    </a:moveTo>
                    <a:cubicBezTo>
                      <a:pt x="868" y="67"/>
                      <a:pt x="801" y="134"/>
                      <a:pt x="734" y="167"/>
                    </a:cubicBezTo>
                    <a:cubicBezTo>
                      <a:pt x="634" y="234"/>
                      <a:pt x="568" y="267"/>
                      <a:pt x="467" y="301"/>
                    </a:cubicBezTo>
                    <a:cubicBezTo>
                      <a:pt x="401" y="367"/>
                      <a:pt x="301" y="367"/>
                      <a:pt x="201" y="401"/>
                    </a:cubicBezTo>
                    <a:cubicBezTo>
                      <a:pt x="134" y="434"/>
                      <a:pt x="67" y="467"/>
                      <a:pt x="0" y="467"/>
                    </a:cubicBezTo>
                    <a:lnTo>
                      <a:pt x="0" y="901"/>
                    </a:lnTo>
                    <a:lnTo>
                      <a:pt x="134" y="901"/>
                    </a:lnTo>
                    <a:lnTo>
                      <a:pt x="401" y="868"/>
                    </a:lnTo>
                    <a:lnTo>
                      <a:pt x="668" y="801"/>
                    </a:lnTo>
                    <a:lnTo>
                      <a:pt x="768" y="768"/>
                    </a:ln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1" name="Google Shape;1001;p13"/>
              <p:cNvSpPr/>
              <p:nvPr/>
            </p:nvSpPr>
            <p:spPr>
              <a:xfrm>
                <a:off x="4845316" y="2072302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96" y="472"/>
                    </a:moveTo>
                    <a:cubicBezTo>
                      <a:pt x="1285" y="472"/>
                      <a:pt x="1360" y="509"/>
                      <a:pt x="1435" y="584"/>
                    </a:cubicBezTo>
                    <a:cubicBezTo>
                      <a:pt x="1502" y="684"/>
                      <a:pt x="1568" y="784"/>
                      <a:pt x="1568" y="884"/>
                    </a:cubicBezTo>
                    <a:cubicBezTo>
                      <a:pt x="1602" y="1018"/>
                      <a:pt x="1602" y="1151"/>
                      <a:pt x="1602" y="1318"/>
                    </a:cubicBezTo>
                    <a:lnTo>
                      <a:pt x="1602" y="3253"/>
                    </a:lnTo>
                    <a:cubicBezTo>
                      <a:pt x="1602" y="3386"/>
                      <a:pt x="1602" y="3520"/>
                      <a:pt x="1568" y="3653"/>
                    </a:cubicBezTo>
                    <a:cubicBezTo>
                      <a:pt x="1535" y="3753"/>
                      <a:pt x="1502" y="3853"/>
                      <a:pt x="1435" y="3953"/>
                    </a:cubicBezTo>
                    <a:cubicBezTo>
                      <a:pt x="1353" y="4008"/>
                      <a:pt x="1272" y="4062"/>
                      <a:pt x="1172" y="4062"/>
                    </a:cubicBezTo>
                    <a:cubicBezTo>
                      <a:pt x="1149" y="4062"/>
                      <a:pt x="1126" y="4059"/>
                      <a:pt x="1101" y="4053"/>
                    </a:cubicBezTo>
                    <a:cubicBezTo>
                      <a:pt x="1083" y="4059"/>
                      <a:pt x="1064" y="4062"/>
                      <a:pt x="1044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01" y="3853"/>
                      <a:pt x="668" y="3753"/>
                      <a:pt x="634" y="3653"/>
                    </a:cubicBezTo>
                    <a:cubicBezTo>
                      <a:pt x="601" y="3520"/>
                      <a:pt x="601" y="3386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68" y="784"/>
                      <a:pt x="701" y="684"/>
                      <a:pt x="768" y="584"/>
                    </a:cubicBezTo>
                    <a:cubicBezTo>
                      <a:pt x="850" y="530"/>
                      <a:pt x="953" y="475"/>
                      <a:pt x="1043" y="475"/>
                    </a:cubicBezTo>
                    <a:cubicBezTo>
                      <a:pt x="1064" y="475"/>
                      <a:pt x="1083" y="478"/>
                      <a:pt x="1101" y="484"/>
                    </a:cubicBezTo>
                    <a:cubicBezTo>
                      <a:pt x="1135" y="476"/>
                      <a:pt x="1166" y="472"/>
                      <a:pt x="1196" y="472"/>
                    </a:cubicBezTo>
                    <a:close/>
                    <a:moveTo>
                      <a:pt x="1106" y="0"/>
                    </a:moveTo>
                    <a:cubicBezTo>
                      <a:pt x="893" y="0"/>
                      <a:pt x="684" y="50"/>
                      <a:pt x="501" y="150"/>
                    </a:cubicBezTo>
                    <a:cubicBezTo>
                      <a:pt x="334" y="284"/>
                      <a:pt x="201" y="451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53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468" y="4387"/>
                    </a:cubicBezTo>
                    <a:cubicBezTo>
                      <a:pt x="668" y="4487"/>
                      <a:pt x="868" y="4554"/>
                      <a:pt x="1101" y="4554"/>
                    </a:cubicBezTo>
                    <a:cubicBezTo>
                      <a:pt x="1335" y="4554"/>
                      <a:pt x="1535" y="4520"/>
                      <a:pt x="1735" y="4387"/>
                    </a:cubicBezTo>
                    <a:cubicBezTo>
                      <a:pt x="1902" y="4253"/>
                      <a:pt x="2002" y="4120"/>
                      <a:pt x="2102" y="3920"/>
                    </a:cubicBezTo>
                    <a:cubicBezTo>
                      <a:pt x="2169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35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2" name="Google Shape;1002;p13"/>
              <p:cNvSpPr/>
              <p:nvPr/>
            </p:nvSpPr>
            <p:spPr>
              <a:xfrm>
                <a:off x="4645511" y="2822225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2" y="476"/>
                    </a:moveTo>
                    <a:cubicBezTo>
                      <a:pt x="1202" y="476"/>
                      <a:pt x="1335" y="509"/>
                      <a:pt x="1435" y="609"/>
                    </a:cubicBezTo>
                    <a:cubicBezTo>
                      <a:pt x="1502" y="676"/>
                      <a:pt x="1535" y="809"/>
                      <a:pt x="1569" y="909"/>
                    </a:cubicBezTo>
                    <a:cubicBezTo>
                      <a:pt x="1602" y="1043"/>
                      <a:pt x="1602" y="1176"/>
                      <a:pt x="1602" y="1343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9" y="3645"/>
                    </a:cubicBezTo>
                    <a:cubicBezTo>
                      <a:pt x="1535" y="3745"/>
                      <a:pt x="1502" y="3878"/>
                      <a:pt x="1402" y="3945"/>
                    </a:cubicBezTo>
                    <a:cubicBezTo>
                      <a:pt x="1335" y="4045"/>
                      <a:pt x="1202" y="4078"/>
                      <a:pt x="1102" y="4078"/>
                    </a:cubicBezTo>
                    <a:cubicBezTo>
                      <a:pt x="968" y="4078"/>
                      <a:pt x="868" y="4045"/>
                      <a:pt x="768" y="3945"/>
                    </a:cubicBezTo>
                    <a:cubicBezTo>
                      <a:pt x="701" y="3878"/>
                      <a:pt x="635" y="3745"/>
                      <a:pt x="635" y="3645"/>
                    </a:cubicBezTo>
                    <a:cubicBezTo>
                      <a:pt x="601" y="3511"/>
                      <a:pt x="601" y="3378"/>
                      <a:pt x="568" y="3244"/>
                    </a:cubicBezTo>
                    <a:lnTo>
                      <a:pt x="568" y="1343"/>
                    </a:lnTo>
                    <a:cubicBezTo>
                      <a:pt x="568" y="1176"/>
                      <a:pt x="601" y="1043"/>
                      <a:pt x="635" y="909"/>
                    </a:cubicBezTo>
                    <a:cubicBezTo>
                      <a:pt x="635" y="809"/>
                      <a:pt x="701" y="676"/>
                      <a:pt x="768" y="609"/>
                    </a:cubicBezTo>
                    <a:cubicBezTo>
                      <a:pt x="868" y="509"/>
                      <a:pt x="968" y="476"/>
                      <a:pt x="1102" y="476"/>
                    </a:cubicBezTo>
                    <a:close/>
                    <a:moveTo>
                      <a:pt x="1102" y="0"/>
                    </a:moveTo>
                    <a:cubicBezTo>
                      <a:pt x="885" y="0"/>
                      <a:pt x="668" y="59"/>
                      <a:pt x="468" y="176"/>
                    </a:cubicBezTo>
                    <a:cubicBezTo>
                      <a:pt x="301" y="276"/>
                      <a:pt x="201" y="442"/>
                      <a:pt x="101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01" y="4279"/>
                      <a:pt x="468" y="4379"/>
                    </a:cubicBezTo>
                    <a:cubicBezTo>
                      <a:pt x="668" y="4495"/>
                      <a:pt x="885" y="4554"/>
                      <a:pt x="1102" y="4554"/>
                    </a:cubicBezTo>
                    <a:cubicBezTo>
                      <a:pt x="1318" y="4554"/>
                      <a:pt x="1535" y="4495"/>
                      <a:pt x="1735" y="4379"/>
                    </a:cubicBezTo>
                    <a:cubicBezTo>
                      <a:pt x="1902" y="4279"/>
                      <a:pt x="2036" y="4112"/>
                      <a:pt x="2102" y="3945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43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3" name="Google Shape;1003;p13"/>
              <p:cNvSpPr/>
              <p:nvPr/>
            </p:nvSpPr>
            <p:spPr>
              <a:xfrm>
                <a:off x="4457744" y="2573800"/>
                <a:ext cx="27424" cy="90246"/>
              </a:xfrm>
              <a:custGeom>
                <a:rect b="b" l="l" r="r" t="t"/>
                <a:pathLst>
                  <a:path extrusionOk="0" h="4505" w="1369">
                    <a:moveTo>
                      <a:pt x="934" y="1"/>
                    </a:moveTo>
                    <a:cubicBezTo>
                      <a:pt x="868" y="101"/>
                      <a:pt x="801" y="168"/>
                      <a:pt x="734" y="201"/>
                    </a:cubicBezTo>
                    <a:cubicBezTo>
                      <a:pt x="634" y="268"/>
                      <a:pt x="568" y="301"/>
                      <a:pt x="467" y="335"/>
                    </a:cubicBezTo>
                    <a:cubicBezTo>
                      <a:pt x="401" y="368"/>
                      <a:pt x="301" y="401"/>
                      <a:pt x="234" y="435"/>
                    </a:cubicBezTo>
                    <a:cubicBezTo>
                      <a:pt x="134" y="468"/>
                      <a:pt x="67" y="501"/>
                      <a:pt x="0" y="501"/>
                    </a:cubicBezTo>
                    <a:lnTo>
                      <a:pt x="0" y="935"/>
                    </a:lnTo>
                    <a:lnTo>
                      <a:pt x="134" y="935"/>
                    </a:lnTo>
                    <a:lnTo>
                      <a:pt x="401" y="902"/>
                    </a:lnTo>
                    <a:lnTo>
                      <a:pt x="668" y="835"/>
                    </a:lnTo>
                    <a:cubicBezTo>
                      <a:pt x="701" y="835"/>
                      <a:pt x="734" y="835"/>
                      <a:pt x="768" y="802"/>
                    </a:cubicBezTo>
                    <a:lnTo>
                      <a:pt x="768" y="4504"/>
                    </a:lnTo>
                    <a:lnTo>
                      <a:pt x="1368" y="4504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4" name="Google Shape;1004;p13"/>
              <p:cNvSpPr/>
              <p:nvPr/>
            </p:nvSpPr>
            <p:spPr>
              <a:xfrm>
                <a:off x="4469103" y="2073304"/>
                <a:ext cx="27424" cy="88884"/>
              </a:xfrm>
              <a:custGeom>
                <a:rect b="b" l="l" r="r" t="t"/>
                <a:pathLst>
                  <a:path extrusionOk="0" h="4437" w="1369">
                    <a:moveTo>
                      <a:pt x="935" y="0"/>
                    </a:moveTo>
                    <a:cubicBezTo>
                      <a:pt x="868" y="67"/>
                      <a:pt x="801" y="134"/>
                      <a:pt x="701" y="167"/>
                    </a:cubicBezTo>
                    <a:cubicBezTo>
                      <a:pt x="634" y="234"/>
                      <a:pt x="568" y="267"/>
                      <a:pt x="468" y="334"/>
                    </a:cubicBezTo>
                    <a:cubicBezTo>
                      <a:pt x="401" y="367"/>
                      <a:pt x="301" y="367"/>
                      <a:pt x="201" y="401"/>
                    </a:cubicBezTo>
                    <a:lnTo>
                      <a:pt x="1" y="467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367" y="834"/>
                    </a:lnTo>
                    <a:lnTo>
                      <a:pt x="668" y="801"/>
                    </a:lnTo>
                    <a:cubicBezTo>
                      <a:pt x="701" y="801"/>
                      <a:pt x="734" y="768"/>
                      <a:pt x="768" y="768"/>
                    </a:cubicBezTo>
                    <a:lnTo>
                      <a:pt x="768" y="4437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5" name="Google Shape;1005;p13"/>
              <p:cNvSpPr/>
              <p:nvPr/>
            </p:nvSpPr>
            <p:spPr>
              <a:xfrm>
                <a:off x="4430340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2" y="451"/>
                    </a:moveTo>
                    <a:cubicBezTo>
                      <a:pt x="1218" y="451"/>
                      <a:pt x="1335" y="492"/>
                      <a:pt x="1435" y="576"/>
                    </a:cubicBezTo>
                    <a:cubicBezTo>
                      <a:pt x="1502" y="676"/>
                      <a:pt x="1535" y="776"/>
                      <a:pt x="1569" y="876"/>
                    </a:cubicBezTo>
                    <a:cubicBezTo>
                      <a:pt x="1602" y="1009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9" y="3645"/>
                    </a:cubicBezTo>
                    <a:cubicBezTo>
                      <a:pt x="1535" y="3745"/>
                      <a:pt x="1502" y="3845"/>
                      <a:pt x="1402" y="3945"/>
                    </a:cubicBezTo>
                    <a:cubicBezTo>
                      <a:pt x="1335" y="4012"/>
                      <a:pt x="1235" y="4078"/>
                      <a:pt x="1102" y="4078"/>
                    </a:cubicBezTo>
                    <a:cubicBezTo>
                      <a:pt x="968" y="4078"/>
                      <a:pt x="868" y="4012"/>
                      <a:pt x="768" y="3945"/>
                    </a:cubicBezTo>
                    <a:cubicBezTo>
                      <a:pt x="701" y="3845"/>
                      <a:pt x="668" y="3745"/>
                      <a:pt x="635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09"/>
                      <a:pt x="635" y="876"/>
                    </a:cubicBezTo>
                    <a:cubicBezTo>
                      <a:pt x="635" y="776"/>
                      <a:pt x="701" y="676"/>
                      <a:pt x="768" y="576"/>
                    </a:cubicBezTo>
                    <a:cubicBezTo>
                      <a:pt x="868" y="492"/>
                      <a:pt x="985" y="451"/>
                      <a:pt x="1102" y="451"/>
                    </a:cubicBezTo>
                    <a:close/>
                    <a:moveTo>
                      <a:pt x="1102" y="0"/>
                    </a:moveTo>
                    <a:cubicBezTo>
                      <a:pt x="885" y="0"/>
                      <a:pt x="668" y="59"/>
                      <a:pt x="468" y="176"/>
                    </a:cubicBezTo>
                    <a:cubicBezTo>
                      <a:pt x="301" y="276"/>
                      <a:pt x="201" y="442"/>
                      <a:pt x="134" y="609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8"/>
                      <a:pt x="501" y="4379"/>
                    </a:cubicBezTo>
                    <a:cubicBezTo>
                      <a:pt x="639" y="4489"/>
                      <a:pt x="823" y="4554"/>
                      <a:pt x="996" y="4554"/>
                    </a:cubicBezTo>
                    <a:cubicBezTo>
                      <a:pt x="1032" y="4554"/>
                      <a:pt x="1067" y="4551"/>
                      <a:pt x="1102" y="4545"/>
                    </a:cubicBezTo>
                    <a:cubicBezTo>
                      <a:pt x="1142" y="4551"/>
                      <a:pt x="1181" y="4554"/>
                      <a:pt x="1219" y="4554"/>
                    </a:cubicBezTo>
                    <a:cubicBezTo>
                      <a:pt x="1404" y="4554"/>
                      <a:pt x="1570" y="4489"/>
                      <a:pt x="1735" y="4379"/>
                    </a:cubicBezTo>
                    <a:cubicBezTo>
                      <a:pt x="1902" y="4278"/>
                      <a:pt x="2036" y="4112"/>
                      <a:pt x="2102" y="3912"/>
                    </a:cubicBezTo>
                    <a:cubicBezTo>
                      <a:pt x="2169" y="3711"/>
                      <a:pt x="2236" y="3478"/>
                      <a:pt x="2202" y="3244"/>
                    </a:cubicBezTo>
                    <a:lnTo>
                      <a:pt x="2202" y="1310"/>
                    </a:lnTo>
                    <a:cubicBezTo>
                      <a:pt x="2236" y="1076"/>
                      <a:pt x="2169" y="843"/>
                      <a:pt x="2102" y="609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6" name="Google Shape;1006;p13"/>
              <p:cNvSpPr/>
              <p:nvPr/>
            </p:nvSpPr>
            <p:spPr>
              <a:xfrm>
                <a:off x="4675580" y="2573480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02" y="451"/>
                    </a:moveTo>
                    <a:cubicBezTo>
                      <a:pt x="1235" y="451"/>
                      <a:pt x="1369" y="484"/>
                      <a:pt x="1435" y="584"/>
                    </a:cubicBezTo>
                    <a:cubicBezTo>
                      <a:pt x="1502" y="651"/>
                      <a:pt x="1569" y="751"/>
                      <a:pt x="1569" y="884"/>
                    </a:cubicBezTo>
                    <a:cubicBezTo>
                      <a:pt x="1602" y="1018"/>
                      <a:pt x="1635" y="1151"/>
                      <a:pt x="1635" y="1285"/>
                    </a:cubicBezTo>
                    <a:lnTo>
                      <a:pt x="1635" y="3219"/>
                    </a:lnTo>
                    <a:cubicBezTo>
                      <a:pt x="1635" y="3353"/>
                      <a:pt x="1602" y="3486"/>
                      <a:pt x="1569" y="3620"/>
                    </a:cubicBezTo>
                    <a:cubicBezTo>
                      <a:pt x="1569" y="3753"/>
                      <a:pt x="1502" y="3853"/>
                      <a:pt x="1435" y="3953"/>
                    </a:cubicBezTo>
                    <a:cubicBezTo>
                      <a:pt x="1335" y="4020"/>
                      <a:pt x="1235" y="4053"/>
                      <a:pt x="1102" y="4053"/>
                    </a:cubicBezTo>
                    <a:cubicBezTo>
                      <a:pt x="1002" y="4053"/>
                      <a:pt x="868" y="4020"/>
                      <a:pt x="801" y="3953"/>
                    </a:cubicBezTo>
                    <a:cubicBezTo>
                      <a:pt x="735" y="3853"/>
                      <a:pt x="668" y="3753"/>
                      <a:pt x="635" y="3620"/>
                    </a:cubicBezTo>
                    <a:cubicBezTo>
                      <a:pt x="601" y="3486"/>
                      <a:pt x="601" y="3353"/>
                      <a:pt x="601" y="3219"/>
                    </a:cubicBezTo>
                    <a:lnTo>
                      <a:pt x="601" y="1285"/>
                    </a:lnTo>
                    <a:cubicBezTo>
                      <a:pt x="601" y="1151"/>
                      <a:pt x="601" y="1018"/>
                      <a:pt x="635" y="884"/>
                    </a:cubicBezTo>
                    <a:cubicBezTo>
                      <a:pt x="668" y="751"/>
                      <a:pt x="701" y="651"/>
                      <a:pt x="801" y="584"/>
                    </a:cubicBezTo>
                    <a:cubicBezTo>
                      <a:pt x="868" y="484"/>
                      <a:pt x="1002" y="451"/>
                      <a:pt x="1102" y="451"/>
                    </a:cubicBezTo>
                    <a:close/>
                    <a:moveTo>
                      <a:pt x="1118" y="0"/>
                    </a:moveTo>
                    <a:cubicBezTo>
                      <a:pt x="902" y="0"/>
                      <a:pt x="685" y="50"/>
                      <a:pt x="501" y="150"/>
                    </a:cubicBezTo>
                    <a:cubicBezTo>
                      <a:pt x="334" y="284"/>
                      <a:pt x="201" y="417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68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68" y="4487"/>
                      <a:pt x="902" y="4554"/>
                      <a:pt x="1135" y="4554"/>
                    </a:cubicBezTo>
                    <a:cubicBezTo>
                      <a:pt x="1335" y="4554"/>
                      <a:pt x="1569" y="4487"/>
                      <a:pt x="1735" y="4387"/>
                    </a:cubicBezTo>
                    <a:cubicBezTo>
                      <a:pt x="1902" y="4253"/>
                      <a:pt x="2036" y="4087"/>
                      <a:pt x="2102" y="3920"/>
                    </a:cubicBezTo>
                    <a:cubicBezTo>
                      <a:pt x="2169" y="3686"/>
                      <a:pt x="2236" y="3453"/>
                      <a:pt x="2236" y="3219"/>
                    </a:cubicBezTo>
                    <a:lnTo>
                      <a:pt x="2236" y="1318"/>
                    </a:lnTo>
                    <a:cubicBezTo>
                      <a:pt x="2236" y="1084"/>
                      <a:pt x="2169" y="851"/>
                      <a:pt x="2102" y="617"/>
                    </a:cubicBezTo>
                    <a:cubicBezTo>
                      <a:pt x="2036" y="417"/>
                      <a:pt x="1902" y="284"/>
                      <a:pt x="1735" y="150"/>
                    </a:cubicBezTo>
                    <a:cubicBezTo>
                      <a:pt x="1552" y="50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7" name="Google Shape;1007;p13"/>
              <p:cNvSpPr/>
              <p:nvPr/>
            </p:nvSpPr>
            <p:spPr>
              <a:xfrm>
                <a:off x="4430340" y="2822225"/>
                <a:ext cx="44132" cy="91729"/>
              </a:xfrm>
              <a:custGeom>
                <a:rect b="b" l="l" r="r" t="t"/>
                <a:pathLst>
                  <a:path extrusionOk="0" h="4579" w="2203">
                    <a:moveTo>
                      <a:pt x="1102" y="484"/>
                    </a:moveTo>
                    <a:cubicBezTo>
                      <a:pt x="1218" y="484"/>
                      <a:pt x="1335" y="526"/>
                      <a:pt x="1435" y="609"/>
                    </a:cubicBezTo>
                    <a:cubicBezTo>
                      <a:pt x="1502" y="676"/>
                      <a:pt x="1535" y="809"/>
                      <a:pt x="1569" y="909"/>
                    </a:cubicBezTo>
                    <a:cubicBezTo>
                      <a:pt x="1602" y="1043"/>
                      <a:pt x="1602" y="1176"/>
                      <a:pt x="1602" y="1343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9" y="3645"/>
                    </a:cubicBezTo>
                    <a:cubicBezTo>
                      <a:pt x="1535" y="3745"/>
                      <a:pt x="1502" y="3878"/>
                      <a:pt x="1402" y="3945"/>
                    </a:cubicBezTo>
                    <a:cubicBezTo>
                      <a:pt x="1335" y="4045"/>
                      <a:pt x="1235" y="4078"/>
                      <a:pt x="1102" y="4078"/>
                    </a:cubicBezTo>
                    <a:cubicBezTo>
                      <a:pt x="968" y="4078"/>
                      <a:pt x="868" y="4045"/>
                      <a:pt x="768" y="3945"/>
                    </a:cubicBezTo>
                    <a:cubicBezTo>
                      <a:pt x="701" y="3878"/>
                      <a:pt x="668" y="3745"/>
                      <a:pt x="635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43"/>
                    </a:lnTo>
                    <a:cubicBezTo>
                      <a:pt x="601" y="1176"/>
                      <a:pt x="601" y="1043"/>
                      <a:pt x="635" y="909"/>
                    </a:cubicBezTo>
                    <a:cubicBezTo>
                      <a:pt x="635" y="809"/>
                      <a:pt x="701" y="676"/>
                      <a:pt x="768" y="609"/>
                    </a:cubicBezTo>
                    <a:cubicBezTo>
                      <a:pt x="868" y="526"/>
                      <a:pt x="985" y="484"/>
                      <a:pt x="1102" y="484"/>
                    </a:cubicBezTo>
                    <a:close/>
                    <a:moveTo>
                      <a:pt x="1102" y="0"/>
                    </a:moveTo>
                    <a:cubicBezTo>
                      <a:pt x="885" y="0"/>
                      <a:pt x="668" y="59"/>
                      <a:pt x="468" y="176"/>
                    </a:cubicBezTo>
                    <a:cubicBezTo>
                      <a:pt x="301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43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01" y="3945"/>
                    </a:cubicBezTo>
                    <a:cubicBezTo>
                      <a:pt x="201" y="4112"/>
                      <a:pt x="301" y="4279"/>
                      <a:pt x="468" y="4412"/>
                    </a:cubicBezTo>
                    <a:cubicBezTo>
                      <a:pt x="668" y="4512"/>
                      <a:pt x="901" y="4579"/>
                      <a:pt x="1102" y="4579"/>
                    </a:cubicBezTo>
                    <a:cubicBezTo>
                      <a:pt x="1335" y="4579"/>
                      <a:pt x="1535" y="4512"/>
                      <a:pt x="1735" y="4412"/>
                    </a:cubicBezTo>
                    <a:cubicBezTo>
                      <a:pt x="1902" y="4279"/>
                      <a:pt x="2036" y="4112"/>
                      <a:pt x="2102" y="3945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43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8" name="Google Shape;1008;p13"/>
              <p:cNvSpPr/>
              <p:nvPr/>
            </p:nvSpPr>
            <p:spPr>
              <a:xfrm>
                <a:off x="4749761" y="2323892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4" y="167"/>
                    </a:cubicBezTo>
                    <a:cubicBezTo>
                      <a:pt x="634" y="234"/>
                      <a:pt x="568" y="267"/>
                      <a:pt x="468" y="301"/>
                    </a:cubicBezTo>
                    <a:cubicBezTo>
                      <a:pt x="401" y="367"/>
                      <a:pt x="301" y="367"/>
                      <a:pt x="201" y="401"/>
                    </a:cubicBezTo>
                    <a:cubicBezTo>
                      <a:pt x="134" y="434"/>
                      <a:pt x="67" y="467"/>
                      <a:pt x="1" y="467"/>
                    </a:cubicBezTo>
                    <a:lnTo>
                      <a:pt x="1" y="901"/>
                    </a:lnTo>
                    <a:lnTo>
                      <a:pt x="134" y="901"/>
                    </a:lnTo>
                    <a:lnTo>
                      <a:pt x="401" y="868"/>
                    </a:lnTo>
                    <a:lnTo>
                      <a:pt x="668" y="801"/>
                    </a:lnTo>
                    <a:lnTo>
                      <a:pt x="768" y="768"/>
                    </a:lnTo>
                    <a:lnTo>
                      <a:pt x="768" y="4470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09" name="Google Shape;1009;p13"/>
              <p:cNvSpPr/>
              <p:nvPr/>
            </p:nvSpPr>
            <p:spPr>
              <a:xfrm>
                <a:off x="4731050" y="2072302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96" y="472"/>
                    </a:moveTo>
                    <a:cubicBezTo>
                      <a:pt x="1285" y="472"/>
                      <a:pt x="1360" y="509"/>
                      <a:pt x="1435" y="584"/>
                    </a:cubicBezTo>
                    <a:cubicBezTo>
                      <a:pt x="1502" y="684"/>
                      <a:pt x="1568" y="784"/>
                      <a:pt x="1568" y="884"/>
                    </a:cubicBezTo>
                    <a:cubicBezTo>
                      <a:pt x="1602" y="1018"/>
                      <a:pt x="1602" y="1151"/>
                      <a:pt x="1602" y="1318"/>
                    </a:cubicBezTo>
                    <a:lnTo>
                      <a:pt x="1602" y="3253"/>
                    </a:lnTo>
                    <a:cubicBezTo>
                      <a:pt x="1602" y="3386"/>
                      <a:pt x="1602" y="3520"/>
                      <a:pt x="1568" y="3653"/>
                    </a:cubicBezTo>
                    <a:cubicBezTo>
                      <a:pt x="1535" y="3753"/>
                      <a:pt x="1502" y="3853"/>
                      <a:pt x="1435" y="3953"/>
                    </a:cubicBezTo>
                    <a:cubicBezTo>
                      <a:pt x="1353" y="4008"/>
                      <a:pt x="1271" y="4062"/>
                      <a:pt x="1172" y="4062"/>
                    </a:cubicBezTo>
                    <a:cubicBezTo>
                      <a:pt x="1149" y="4062"/>
                      <a:pt x="1126" y="4059"/>
                      <a:pt x="1101" y="4053"/>
                    </a:cubicBezTo>
                    <a:cubicBezTo>
                      <a:pt x="1083" y="4059"/>
                      <a:pt x="1063" y="4062"/>
                      <a:pt x="1043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01" y="3853"/>
                      <a:pt x="668" y="3753"/>
                      <a:pt x="634" y="3653"/>
                    </a:cubicBezTo>
                    <a:cubicBezTo>
                      <a:pt x="601" y="3520"/>
                      <a:pt x="601" y="3386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68" y="784"/>
                      <a:pt x="701" y="684"/>
                      <a:pt x="768" y="584"/>
                    </a:cubicBezTo>
                    <a:cubicBezTo>
                      <a:pt x="849" y="530"/>
                      <a:pt x="953" y="475"/>
                      <a:pt x="1043" y="475"/>
                    </a:cubicBezTo>
                    <a:cubicBezTo>
                      <a:pt x="1063" y="475"/>
                      <a:pt x="1083" y="478"/>
                      <a:pt x="1101" y="484"/>
                    </a:cubicBezTo>
                    <a:cubicBezTo>
                      <a:pt x="1135" y="476"/>
                      <a:pt x="1166" y="472"/>
                      <a:pt x="1196" y="472"/>
                    </a:cubicBezTo>
                    <a:close/>
                    <a:moveTo>
                      <a:pt x="1106" y="0"/>
                    </a:moveTo>
                    <a:cubicBezTo>
                      <a:pt x="893" y="0"/>
                      <a:pt x="684" y="50"/>
                      <a:pt x="501" y="150"/>
                    </a:cubicBezTo>
                    <a:cubicBezTo>
                      <a:pt x="334" y="284"/>
                      <a:pt x="201" y="451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53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468" y="4387"/>
                    </a:cubicBezTo>
                    <a:cubicBezTo>
                      <a:pt x="668" y="4487"/>
                      <a:pt x="868" y="4554"/>
                      <a:pt x="1101" y="4554"/>
                    </a:cubicBezTo>
                    <a:cubicBezTo>
                      <a:pt x="1335" y="4554"/>
                      <a:pt x="1535" y="4520"/>
                      <a:pt x="1735" y="4387"/>
                    </a:cubicBezTo>
                    <a:cubicBezTo>
                      <a:pt x="1902" y="4287"/>
                      <a:pt x="2035" y="4120"/>
                      <a:pt x="2102" y="3920"/>
                    </a:cubicBezTo>
                    <a:cubicBezTo>
                      <a:pt x="2169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35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0" name="Google Shape;1010;p13"/>
              <p:cNvSpPr/>
              <p:nvPr/>
            </p:nvSpPr>
            <p:spPr>
              <a:xfrm>
                <a:off x="4648856" y="2323892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4" y="167"/>
                    </a:cubicBezTo>
                    <a:cubicBezTo>
                      <a:pt x="634" y="234"/>
                      <a:pt x="568" y="267"/>
                      <a:pt x="468" y="301"/>
                    </a:cubicBezTo>
                    <a:cubicBezTo>
                      <a:pt x="401" y="367"/>
                      <a:pt x="301" y="367"/>
                      <a:pt x="234" y="401"/>
                    </a:cubicBezTo>
                    <a:lnTo>
                      <a:pt x="1" y="467"/>
                    </a:lnTo>
                    <a:lnTo>
                      <a:pt x="1" y="901"/>
                    </a:lnTo>
                    <a:lnTo>
                      <a:pt x="134" y="901"/>
                    </a:lnTo>
                    <a:lnTo>
                      <a:pt x="401" y="868"/>
                    </a:lnTo>
                    <a:lnTo>
                      <a:pt x="668" y="801"/>
                    </a:lnTo>
                    <a:lnTo>
                      <a:pt x="768" y="768"/>
                    </a:lnTo>
                    <a:lnTo>
                      <a:pt x="768" y="4470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1" name="Google Shape;1011;p13"/>
              <p:cNvSpPr/>
              <p:nvPr/>
            </p:nvSpPr>
            <p:spPr>
              <a:xfrm>
                <a:off x="4403616" y="2573139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1" y="476"/>
                    </a:moveTo>
                    <a:cubicBezTo>
                      <a:pt x="1218" y="476"/>
                      <a:pt x="1335" y="518"/>
                      <a:pt x="1435" y="601"/>
                    </a:cubicBezTo>
                    <a:cubicBezTo>
                      <a:pt x="1502" y="668"/>
                      <a:pt x="1535" y="768"/>
                      <a:pt x="1568" y="901"/>
                    </a:cubicBezTo>
                    <a:cubicBezTo>
                      <a:pt x="1602" y="1035"/>
                      <a:pt x="1602" y="1168"/>
                      <a:pt x="1602" y="1302"/>
                    </a:cubicBezTo>
                    <a:lnTo>
                      <a:pt x="1602" y="3236"/>
                    </a:lnTo>
                    <a:cubicBezTo>
                      <a:pt x="1602" y="3370"/>
                      <a:pt x="1602" y="3503"/>
                      <a:pt x="1568" y="3637"/>
                    </a:cubicBezTo>
                    <a:cubicBezTo>
                      <a:pt x="1535" y="3770"/>
                      <a:pt x="1502" y="3870"/>
                      <a:pt x="1435" y="3970"/>
                    </a:cubicBezTo>
                    <a:cubicBezTo>
                      <a:pt x="1335" y="4037"/>
                      <a:pt x="1235" y="4070"/>
                      <a:pt x="1101" y="4070"/>
                    </a:cubicBezTo>
                    <a:cubicBezTo>
                      <a:pt x="968" y="4070"/>
                      <a:pt x="868" y="4037"/>
                      <a:pt x="768" y="3970"/>
                    </a:cubicBezTo>
                    <a:cubicBezTo>
                      <a:pt x="701" y="3870"/>
                      <a:pt x="634" y="3770"/>
                      <a:pt x="634" y="3637"/>
                    </a:cubicBezTo>
                    <a:cubicBezTo>
                      <a:pt x="601" y="3503"/>
                      <a:pt x="601" y="3370"/>
                      <a:pt x="601" y="3236"/>
                    </a:cubicBezTo>
                    <a:lnTo>
                      <a:pt x="601" y="1302"/>
                    </a:lnTo>
                    <a:cubicBezTo>
                      <a:pt x="568" y="1168"/>
                      <a:pt x="601" y="1035"/>
                      <a:pt x="634" y="901"/>
                    </a:cubicBezTo>
                    <a:cubicBezTo>
                      <a:pt x="634" y="768"/>
                      <a:pt x="701" y="668"/>
                      <a:pt x="768" y="601"/>
                    </a:cubicBezTo>
                    <a:cubicBezTo>
                      <a:pt x="868" y="518"/>
                      <a:pt x="985" y="476"/>
                      <a:pt x="1101" y="476"/>
                    </a:cubicBezTo>
                    <a:close/>
                    <a:moveTo>
                      <a:pt x="1101" y="1"/>
                    </a:moveTo>
                    <a:cubicBezTo>
                      <a:pt x="868" y="1"/>
                      <a:pt x="668" y="67"/>
                      <a:pt x="468" y="167"/>
                    </a:cubicBezTo>
                    <a:cubicBezTo>
                      <a:pt x="301" y="301"/>
                      <a:pt x="167" y="434"/>
                      <a:pt x="101" y="634"/>
                    </a:cubicBezTo>
                    <a:cubicBezTo>
                      <a:pt x="34" y="868"/>
                      <a:pt x="1" y="1101"/>
                      <a:pt x="1" y="1335"/>
                    </a:cubicBezTo>
                    <a:lnTo>
                      <a:pt x="1" y="3236"/>
                    </a:lnTo>
                    <a:cubicBezTo>
                      <a:pt x="1" y="3470"/>
                      <a:pt x="34" y="3703"/>
                      <a:pt x="101" y="3937"/>
                    </a:cubicBezTo>
                    <a:cubicBezTo>
                      <a:pt x="167" y="4104"/>
                      <a:pt x="301" y="4270"/>
                      <a:pt x="468" y="4404"/>
                    </a:cubicBezTo>
                    <a:cubicBezTo>
                      <a:pt x="668" y="4504"/>
                      <a:pt x="885" y="4554"/>
                      <a:pt x="1101" y="4554"/>
                    </a:cubicBezTo>
                    <a:cubicBezTo>
                      <a:pt x="1318" y="4554"/>
                      <a:pt x="1535" y="4504"/>
                      <a:pt x="1735" y="4404"/>
                    </a:cubicBezTo>
                    <a:cubicBezTo>
                      <a:pt x="1902" y="4270"/>
                      <a:pt x="2002" y="4104"/>
                      <a:pt x="2102" y="3937"/>
                    </a:cubicBezTo>
                    <a:cubicBezTo>
                      <a:pt x="2169" y="3703"/>
                      <a:pt x="2202" y="3470"/>
                      <a:pt x="2202" y="3236"/>
                    </a:cubicBezTo>
                    <a:lnTo>
                      <a:pt x="2202" y="1335"/>
                    </a:lnTo>
                    <a:cubicBezTo>
                      <a:pt x="2202" y="1101"/>
                      <a:pt x="2169" y="868"/>
                      <a:pt x="2102" y="634"/>
                    </a:cubicBezTo>
                    <a:cubicBezTo>
                      <a:pt x="2002" y="434"/>
                      <a:pt x="1902" y="301"/>
                      <a:pt x="1735" y="167"/>
                    </a:cubicBezTo>
                    <a:cubicBezTo>
                      <a:pt x="1535" y="67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2" name="Google Shape;1012;p13"/>
              <p:cNvSpPr/>
              <p:nvPr/>
            </p:nvSpPr>
            <p:spPr>
              <a:xfrm>
                <a:off x="4695632" y="2323051"/>
                <a:ext cx="44793" cy="91729"/>
              </a:xfrm>
              <a:custGeom>
                <a:rect b="b" l="l" r="r" t="t"/>
                <a:pathLst>
                  <a:path extrusionOk="0" h="4579" w="2236">
                    <a:moveTo>
                      <a:pt x="1101" y="476"/>
                    </a:moveTo>
                    <a:cubicBezTo>
                      <a:pt x="1235" y="476"/>
                      <a:pt x="1368" y="509"/>
                      <a:pt x="1435" y="576"/>
                    </a:cubicBezTo>
                    <a:cubicBezTo>
                      <a:pt x="1502" y="676"/>
                      <a:pt x="1568" y="776"/>
                      <a:pt x="1602" y="910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5"/>
                    </a:lnTo>
                    <a:cubicBezTo>
                      <a:pt x="1635" y="3378"/>
                      <a:pt x="1602" y="3512"/>
                      <a:pt x="1568" y="3645"/>
                    </a:cubicBezTo>
                    <a:cubicBezTo>
                      <a:pt x="1568" y="3745"/>
                      <a:pt x="1502" y="3878"/>
                      <a:pt x="1435" y="3945"/>
                    </a:cubicBezTo>
                    <a:cubicBezTo>
                      <a:pt x="1335" y="4045"/>
                      <a:pt x="1235" y="4079"/>
                      <a:pt x="1101" y="4079"/>
                    </a:cubicBezTo>
                    <a:cubicBezTo>
                      <a:pt x="1001" y="4079"/>
                      <a:pt x="868" y="4045"/>
                      <a:pt x="801" y="3945"/>
                    </a:cubicBezTo>
                    <a:cubicBezTo>
                      <a:pt x="734" y="3878"/>
                      <a:pt x="668" y="3745"/>
                      <a:pt x="634" y="3645"/>
                    </a:cubicBezTo>
                    <a:cubicBezTo>
                      <a:pt x="601" y="3512"/>
                      <a:pt x="601" y="3378"/>
                      <a:pt x="601" y="3245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10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68" y="509"/>
                      <a:pt x="1001" y="476"/>
                      <a:pt x="1101" y="476"/>
                    </a:cubicBezTo>
                    <a:close/>
                    <a:moveTo>
                      <a:pt x="1118" y="1"/>
                    </a:moveTo>
                    <a:cubicBezTo>
                      <a:pt x="901" y="1"/>
                      <a:pt x="684" y="59"/>
                      <a:pt x="501" y="176"/>
                    </a:cubicBezTo>
                    <a:cubicBezTo>
                      <a:pt x="334" y="276"/>
                      <a:pt x="201" y="443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5"/>
                    </a:lnTo>
                    <a:cubicBezTo>
                      <a:pt x="1" y="3478"/>
                      <a:pt x="67" y="3712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68" y="4512"/>
                      <a:pt x="901" y="4579"/>
                      <a:pt x="1101" y="4579"/>
                    </a:cubicBezTo>
                    <a:cubicBezTo>
                      <a:pt x="1335" y="4579"/>
                      <a:pt x="1568" y="4512"/>
                      <a:pt x="1735" y="4412"/>
                    </a:cubicBezTo>
                    <a:cubicBezTo>
                      <a:pt x="1902" y="4279"/>
                      <a:pt x="2035" y="4112"/>
                      <a:pt x="2102" y="3945"/>
                    </a:cubicBezTo>
                    <a:cubicBezTo>
                      <a:pt x="2169" y="3712"/>
                      <a:pt x="2236" y="3478"/>
                      <a:pt x="2236" y="3245"/>
                    </a:cubicBezTo>
                    <a:lnTo>
                      <a:pt x="2236" y="1310"/>
                    </a:lnTo>
                    <a:cubicBezTo>
                      <a:pt x="2236" y="1076"/>
                      <a:pt x="2169" y="843"/>
                      <a:pt x="2102" y="643"/>
                    </a:cubicBezTo>
                    <a:cubicBezTo>
                      <a:pt x="2035" y="443"/>
                      <a:pt x="1902" y="276"/>
                      <a:pt x="1735" y="176"/>
                    </a:cubicBezTo>
                    <a:cubicBezTo>
                      <a:pt x="1552" y="59"/>
                      <a:pt x="1335" y="1"/>
                      <a:pt x="11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3" name="Google Shape;1013;p13"/>
              <p:cNvSpPr/>
              <p:nvPr/>
            </p:nvSpPr>
            <p:spPr>
              <a:xfrm>
                <a:off x="4660896" y="2448015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1" y="476"/>
                    </a:moveTo>
                    <a:cubicBezTo>
                      <a:pt x="1201" y="476"/>
                      <a:pt x="1334" y="509"/>
                      <a:pt x="1401" y="576"/>
                    </a:cubicBezTo>
                    <a:cubicBezTo>
                      <a:pt x="1501" y="676"/>
                      <a:pt x="1534" y="776"/>
                      <a:pt x="1568" y="909"/>
                    </a:cubicBezTo>
                    <a:cubicBezTo>
                      <a:pt x="1601" y="1043"/>
                      <a:pt x="1601" y="1176"/>
                      <a:pt x="1601" y="1310"/>
                    </a:cubicBezTo>
                    <a:lnTo>
                      <a:pt x="1601" y="3244"/>
                    </a:lnTo>
                    <a:cubicBezTo>
                      <a:pt x="1601" y="3378"/>
                      <a:pt x="1568" y="3511"/>
                      <a:pt x="1568" y="3645"/>
                    </a:cubicBezTo>
                    <a:cubicBezTo>
                      <a:pt x="1534" y="3745"/>
                      <a:pt x="1468" y="3845"/>
                      <a:pt x="1401" y="3945"/>
                    </a:cubicBezTo>
                    <a:cubicBezTo>
                      <a:pt x="1334" y="4045"/>
                      <a:pt x="1201" y="4078"/>
                      <a:pt x="1101" y="4078"/>
                    </a:cubicBezTo>
                    <a:cubicBezTo>
                      <a:pt x="967" y="4078"/>
                      <a:pt x="867" y="4045"/>
                      <a:pt x="767" y="3945"/>
                    </a:cubicBezTo>
                    <a:cubicBezTo>
                      <a:pt x="701" y="3845"/>
                      <a:pt x="634" y="3745"/>
                      <a:pt x="600" y="3645"/>
                    </a:cubicBezTo>
                    <a:cubicBezTo>
                      <a:pt x="600" y="3511"/>
                      <a:pt x="567" y="3378"/>
                      <a:pt x="567" y="3244"/>
                    </a:cubicBezTo>
                    <a:lnTo>
                      <a:pt x="567" y="1310"/>
                    </a:lnTo>
                    <a:cubicBezTo>
                      <a:pt x="567" y="1176"/>
                      <a:pt x="600" y="1043"/>
                      <a:pt x="634" y="909"/>
                    </a:cubicBezTo>
                    <a:cubicBezTo>
                      <a:pt x="634" y="776"/>
                      <a:pt x="701" y="676"/>
                      <a:pt x="767" y="576"/>
                    </a:cubicBezTo>
                    <a:cubicBezTo>
                      <a:pt x="834" y="509"/>
                      <a:pt x="967" y="476"/>
                      <a:pt x="1101" y="476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9"/>
                      <a:pt x="467" y="176"/>
                    </a:cubicBezTo>
                    <a:cubicBezTo>
                      <a:pt x="300" y="276"/>
                      <a:pt x="167" y="442"/>
                      <a:pt x="100" y="643"/>
                    </a:cubicBezTo>
                    <a:cubicBezTo>
                      <a:pt x="33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3" y="3711"/>
                      <a:pt x="100" y="3912"/>
                    </a:cubicBezTo>
                    <a:cubicBezTo>
                      <a:pt x="167" y="4112"/>
                      <a:pt x="300" y="4279"/>
                      <a:pt x="467" y="4379"/>
                    </a:cubicBezTo>
                    <a:cubicBezTo>
                      <a:pt x="651" y="4495"/>
                      <a:pt x="867" y="4554"/>
                      <a:pt x="1084" y="4554"/>
                    </a:cubicBezTo>
                    <a:cubicBezTo>
                      <a:pt x="1301" y="4554"/>
                      <a:pt x="1518" y="4495"/>
                      <a:pt x="1701" y="4379"/>
                    </a:cubicBezTo>
                    <a:cubicBezTo>
                      <a:pt x="1868" y="4279"/>
                      <a:pt x="2001" y="4112"/>
                      <a:pt x="2068" y="3912"/>
                    </a:cubicBezTo>
                    <a:cubicBezTo>
                      <a:pt x="2168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8" y="843"/>
                      <a:pt x="2068" y="643"/>
                    </a:cubicBezTo>
                    <a:cubicBezTo>
                      <a:pt x="2001" y="442"/>
                      <a:pt x="1868" y="276"/>
                      <a:pt x="1735" y="176"/>
                    </a:cubicBezTo>
                    <a:cubicBezTo>
                      <a:pt x="1534" y="59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4" name="Google Shape;1014;p13"/>
              <p:cNvSpPr/>
              <p:nvPr/>
            </p:nvSpPr>
            <p:spPr>
              <a:xfrm>
                <a:off x="4645511" y="2698604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60" y="467"/>
                    </a:moveTo>
                    <a:cubicBezTo>
                      <a:pt x="1250" y="467"/>
                      <a:pt x="1353" y="521"/>
                      <a:pt x="1435" y="576"/>
                    </a:cubicBezTo>
                    <a:cubicBezTo>
                      <a:pt x="1502" y="676"/>
                      <a:pt x="1535" y="776"/>
                      <a:pt x="1569" y="876"/>
                    </a:cubicBezTo>
                    <a:cubicBezTo>
                      <a:pt x="1602" y="1009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9" y="3645"/>
                    </a:cubicBezTo>
                    <a:cubicBezTo>
                      <a:pt x="1535" y="3745"/>
                      <a:pt x="1502" y="3845"/>
                      <a:pt x="1402" y="3945"/>
                    </a:cubicBezTo>
                    <a:cubicBezTo>
                      <a:pt x="1335" y="4045"/>
                      <a:pt x="1202" y="4078"/>
                      <a:pt x="1102" y="4078"/>
                    </a:cubicBezTo>
                    <a:cubicBezTo>
                      <a:pt x="968" y="4078"/>
                      <a:pt x="868" y="4012"/>
                      <a:pt x="768" y="3945"/>
                    </a:cubicBezTo>
                    <a:cubicBezTo>
                      <a:pt x="701" y="3845"/>
                      <a:pt x="635" y="3745"/>
                      <a:pt x="635" y="3645"/>
                    </a:cubicBezTo>
                    <a:cubicBezTo>
                      <a:pt x="601" y="3511"/>
                      <a:pt x="601" y="3378"/>
                      <a:pt x="568" y="3244"/>
                    </a:cubicBezTo>
                    <a:lnTo>
                      <a:pt x="568" y="1310"/>
                    </a:lnTo>
                    <a:cubicBezTo>
                      <a:pt x="568" y="1176"/>
                      <a:pt x="601" y="1009"/>
                      <a:pt x="635" y="876"/>
                    </a:cubicBezTo>
                    <a:cubicBezTo>
                      <a:pt x="635" y="776"/>
                      <a:pt x="701" y="676"/>
                      <a:pt x="768" y="576"/>
                    </a:cubicBezTo>
                    <a:cubicBezTo>
                      <a:pt x="850" y="521"/>
                      <a:pt x="931" y="467"/>
                      <a:pt x="1031" y="467"/>
                    </a:cubicBezTo>
                    <a:cubicBezTo>
                      <a:pt x="1054" y="467"/>
                      <a:pt x="1077" y="470"/>
                      <a:pt x="1102" y="476"/>
                    </a:cubicBezTo>
                    <a:cubicBezTo>
                      <a:pt x="1120" y="470"/>
                      <a:pt x="1139" y="467"/>
                      <a:pt x="1160" y="467"/>
                    </a:cubicBezTo>
                    <a:close/>
                    <a:moveTo>
                      <a:pt x="1102" y="0"/>
                    </a:moveTo>
                    <a:cubicBezTo>
                      <a:pt x="885" y="0"/>
                      <a:pt x="668" y="59"/>
                      <a:pt x="468" y="176"/>
                    </a:cubicBezTo>
                    <a:cubicBezTo>
                      <a:pt x="301" y="276"/>
                      <a:pt x="201" y="442"/>
                      <a:pt x="101" y="609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01" y="4278"/>
                      <a:pt x="468" y="4379"/>
                    </a:cubicBezTo>
                    <a:cubicBezTo>
                      <a:pt x="668" y="4495"/>
                      <a:pt x="885" y="4554"/>
                      <a:pt x="1102" y="4554"/>
                    </a:cubicBezTo>
                    <a:cubicBezTo>
                      <a:pt x="1318" y="4554"/>
                      <a:pt x="1535" y="4495"/>
                      <a:pt x="1735" y="4379"/>
                    </a:cubicBezTo>
                    <a:cubicBezTo>
                      <a:pt x="1902" y="4278"/>
                      <a:pt x="2036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09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5" name="Google Shape;1015;p13"/>
              <p:cNvSpPr/>
              <p:nvPr/>
            </p:nvSpPr>
            <p:spPr>
              <a:xfrm>
                <a:off x="4796537" y="2322891"/>
                <a:ext cx="44793" cy="90887"/>
              </a:xfrm>
              <a:custGeom>
                <a:rect b="b" l="l" r="r" t="t"/>
                <a:pathLst>
                  <a:path extrusionOk="0" h="4537" w="2236">
                    <a:moveTo>
                      <a:pt x="1101" y="451"/>
                    </a:moveTo>
                    <a:cubicBezTo>
                      <a:pt x="1235" y="451"/>
                      <a:pt x="1368" y="484"/>
                      <a:pt x="1435" y="584"/>
                    </a:cubicBezTo>
                    <a:cubicBezTo>
                      <a:pt x="1502" y="651"/>
                      <a:pt x="1568" y="784"/>
                      <a:pt x="1568" y="884"/>
                    </a:cubicBezTo>
                    <a:cubicBezTo>
                      <a:pt x="1602" y="1018"/>
                      <a:pt x="1635" y="1151"/>
                      <a:pt x="1635" y="1318"/>
                    </a:cubicBezTo>
                    <a:lnTo>
                      <a:pt x="1635" y="3253"/>
                    </a:lnTo>
                    <a:cubicBezTo>
                      <a:pt x="1635" y="3353"/>
                      <a:pt x="1602" y="3486"/>
                      <a:pt x="1568" y="3620"/>
                    </a:cubicBezTo>
                    <a:cubicBezTo>
                      <a:pt x="1568" y="3753"/>
                      <a:pt x="1502" y="3853"/>
                      <a:pt x="1435" y="3953"/>
                    </a:cubicBezTo>
                    <a:cubicBezTo>
                      <a:pt x="1353" y="4008"/>
                      <a:pt x="1271" y="4062"/>
                      <a:pt x="1172" y="4062"/>
                    </a:cubicBezTo>
                    <a:cubicBezTo>
                      <a:pt x="1149" y="4062"/>
                      <a:pt x="1126" y="4059"/>
                      <a:pt x="1101" y="4053"/>
                    </a:cubicBezTo>
                    <a:cubicBezTo>
                      <a:pt x="1083" y="4059"/>
                      <a:pt x="1063" y="4062"/>
                      <a:pt x="1043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34" y="3853"/>
                      <a:pt x="668" y="3753"/>
                      <a:pt x="634" y="3620"/>
                    </a:cubicBezTo>
                    <a:cubicBezTo>
                      <a:pt x="601" y="3486"/>
                      <a:pt x="601" y="3353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68" y="784"/>
                      <a:pt x="701" y="651"/>
                      <a:pt x="801" y="584"/>
                    </a:cubicBezTo>
                    <a:cubicBezTo>
                      <a:pt x="868" y="484"/>
                      <a:pt x="1001" y="451"/>
                      <a:pt x="1101" y="451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4" y="50"/>
                      <a:pt x="501" y="150"/>
                    </a:cubicBezTo>
                    <a:cubicBezTo>
                      <a:pt x="334" y="284"/>
                      <a:pt x="201" y="417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19"/>
                    </a:lnTo>
                    <a:cubicBezTo>
                      <a:pt x="1" y="3453"/>
                      <a:pt x="67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84" y="4487"/>
                      <a:pt x="901" y="4537"/>
                      <a:pt x="1118" y="4537"/>
                    </a:cubicBezTo>
                    <a:cubicBezTo>
                      <a:pt x="1335" y="4537"/>
                      <a:pt x="1552" y="4487"/>
                      <a:pt x="1735" y="4387"/>
                    </a:cubicBezTo>
                    <a:cubicBezTo>
                      <a:pt x="1902" y="4253"/>
                      <a:pt x="2035" y="4087"/>
                      <a:pt x="2102" y="3920"/>
                    </a:cubicBezTo>
                    <a:cubicBezTo>
                      <a:pt x="2169" y="3686"/>
                      <a:pt x="2235" y="3453"/>
                      <a:pt x="2235" y="3219"/>
                    </a:cubicBezTo>
                    <a:lnTo>
                      <a:pt x="2235" y="1318"/>
                    </a:lnTo>
                    <a:cubicBezTo>
                      <a:pt x="2235" y="1084"/>
                      <a:pt x="2169" y="851"/>
                      <a:pt x="2102" y="617"/>
                    </a:cubicBezTo>
                    <a:cubicBezTo>
                      <a:pt x="2035" y="451"/>
                      <a:pt x="1902" y="284"/>
                      <a:pt x="1735" y="150"/>
                    </a:cubicBezTo>
                    <a:cubicBezTo>
                      <a:pt x="1552" y="50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6" name="Google Shape;1016;p13"/>
              <p:cNvSpPr/>
              <p:nvPr/>
            </p:nvSpPr>
            <p:spPr>
              <a:xfrm>
                <a:off x="5022405" y="2198267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01" y="0"/>
                    </a:moveTo>
                    <a:cubicBezTo>
                      <a:pt x="834" y="67"/>
                      <a:pt x="767" y="134"/>
                      <a:pt x="701" y="200"/>
                    </a:cubicBezTo>
                    <a:cubicBezTo>
                      <a:pt x="634" y="234"/>
                      <a:pt x="534" y="300"/>
                      <a:pt x="467" y="334"/>
                    </a:cubicBezTo>
                    <a:cubicBezTo>
                      <a:pt x="367" y="367"/>
                      <a:pt x="300" y="400"/>
                      <a:pt x="200" y="434"/>
                    </a:cubicBezTo>
                    <a:cubicBezTo>
                      <a:pt x="134" y="467"/>
                      <a:pt x="67" y="467"/>
                      <a:pt x="0" y="501"/>
                    </a:cubicBezTo>
                    <a:lnTo>
                      <a:pt x="0" y="934"/>
                    </a:lnTo>
                    <a:lnTo>
                      <a:pt x="100" y="901"/>
                    </a:lnTo>
                    <a:lnTo>
                      <a:pt x="367" y="867"/>
                    </a:lnTo>
                    <a:cubicBezTo>
                      <a:pt x="467" y="867"/>
                      <a:pt x="567" y="834"/>
                      <a:pt x="634" y="801"/>
                    </a:cubicBezTo>
                    <a:cubicBezTo>
                      <a:pt x="667" y="801"/>
                      <a:pt x="734" y="801"/>
                      <a:pt x="767" y="767"/>
                    </a:cubicBezTo>
                    <a:lnTo>
                      <a:pt x="767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7" name="Google Shape;1017;p13"/>
              <p:cNvSpPr/>
              <p:nvPr/>
            </p:nvSpPr>
            <p:spPr>
              <a:xfrm>
                <a:off x="4070172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92" y="467"/>
                    </a:moveTo>
                    <a:cubicBezTo>
                      <a:pt x="1281" y="467"/>
                      <a:pt x="1380" y="521"/>
                      <a:pt x="1435" y="576"/>
                    </a:cubicBezTo>
                    <a:cubicBezTo>
                      <a:pt x="1535" y="676"/>
                      <a:pt x="1568" y="776"/>
                      <a:pt x="1601" y="876"/>
                    </a:cubicBezTo>
                    <a:cubicBezTo>
                      <a:pt x="1601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601" y="3645"/>
                    </a:cubicBezTo>
                    <a:cubicBezTo>
                      <a:pt x="1568" y="3745"/>
                      <a:pt x="1501" y="3845"/>
                      <a:pt x="1435" y="3945"/>
                    </a:cubicBezTo>
                    <a:cubicBezTo>
                      <a:pt x="1368" y="4045"/>
                      <a:pt x="1235" y="4078"/>
                      <a:pt x="1134" y="4078"/>
                    </a:cubicBezTo>
                    <a:cubicBezTo>
                      <a:pt x="1001" y="4078"/>
                      <a:pt x="901" y="4012"/>
                      <a:pt x="801" y="3945"/>
                    </a:cubicBezTo>
                    <a:cubicBezTo>
                      <a:pt x="734" y="3845"/>
                      <a:pt x="667" y="3745"/>
                      <a:pt x="634" y="3645"/>
                    </a:cubicBezTo>
                    <a:cubicBezTo>
                      <a:pt x="634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09"/>
                      <a:pt x="634" y="876"/>
                    </a:cubicBezTo>
                    <a:cubicBezTo>
                      <a:pt x="667" y="776"/>
                      <a:pt x="701" y="676"/>
                      <a:pt x="801" y="576"/>
                    </a:cubicBezTo>
                    <a:cubicBezTo>
                      <a:pt x="855" y="521"/>
                      <a:pt x="954" y="467"/>
                      <a:pt x="1061" y="467"/>
                    </a:cubicBezTo>
                    <a:cubicBezTo>
                      <a:pt x="1085" y="467"/>
                      <a:pt x="1110" y="470"/>
                      <a:pt x="1134" y="476"/>
                    </a:cubicBezTo>
                    <a:cubicBezTo>
                      <a:pt x="1153" y="470"/>
                      <a:pt x="1172" y="467"/>
                      <a:pt x="1192" y="467"/>
                    </a:cubicBezTo>
                    <a:close/>
                    <a:moveTo>
                      <a:pt x="1130" y="0"/>
                    </a:moveTo>
                    <a:cubicBezTo>
                      <a:pt x="918" y="0"/>
                      <a:pt x="701" y="59"/>
                      <a:pt x="501" y="176"/>
                    </a:cubicBezTo>
                    <a:cubicBezTo>
                      <a:pt x="334" y="276"/>
                      <a:pt x="200" y="442"/>
                      <a:pt x="134" y="609"/>
                    </a:cubicBezTo>
                    <a:cubicBezTo>
                      <a:pt x="67" y="843"/>
                      <a:pt x="0" y="1076"/>
                      <a:pt x="34" y="1310"/>
                    </a:cubicBezTo>
                    <a:lnTo>
                      <a:pt x="34" y="3244"/>
                    </a:lnTo>
                    <a:cubicBezTo>
                      <a:pt x="0" y="3478"/>
                      <a:pt x="67" y="3711"/>
                      <a:pt x="134" y="3912"/>
                    </a:cubicBezTo>
                    <a:cubicBezTo>
                      <a:pt x="200" y="4112"/>
                      <a:pt x="334" y="4278"/>
                      <a:pt x="501" y="4379"/>
                    </a:cubicBezTo>
                    <a:cubicBezTo>
                      <a:pt x="701" y="4495"/>
                      <a:pt x="918" y="4554"/>
                      <a:pt x="1134" y="4554"/>
                    </a:cubicBezTo>
                    <a:cubicBezTo>
                      <a:pt x="1351" y="4554"/>
                      <a:pt x="1568" y="4495"/>
                      <a:pt x="1768" y="4379"/>
                    </a:cubicBezTo>
                    <a:cubicBezTo>
                      <a:pt x="1902" y="4278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02" y="609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1" y="59"/>
                      <a:pt x="1343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8" name="Google Shape;1018;p13"/>
              <p:cNvSpPr/>
              <p:nvPr/>
            </p:nvSpPr>
            <p:spPr>
              <a:xfrm>
                <a:off x="4278652" y="2197426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5" y="476"/>
                    </a:moveTo>
                    <a:cubicBezTo>
                      <a:pt x="1235" y="476"/>
                      <a:pt x="1368" y="509"/>
                      <a:pt x="1435" y="576"/>
                    </a:cubicBezTo>
                    <a:cubicBezTo>
                      <a:pt x="1502" y="676"/>
                      <a:pt x="1569" y="776"/>
                      <a:pt x="1602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602" y="3645"/>
                    </a:cubicBezTo>
                    <a:cubicBezTo>
                      <a:pt x="1569" y="3745"/>
                      <a:pt x="1502" y="3878"/>
                      <a:pt x="1435" y="3945"/>
                    </a:cubicBezTo>
                    <a:cubicBezTo>
                      <a:pt x="1335" y="4045"/>
                      <a:pt x="1235" y="4078"/>
                      <a:pt x="1135" y="4078"/>
                    </a:cubicBezTo>
                    <a:cubicBezTo>
                      <a:pt x="1001" y="4078"/>
                      <a:pt x="901" y="4045"/>
                      <a:pt x="801" y="3945"/>
                    </a:cubicBezTo>
                    <a:cubicBezTo>
                      <a:pt x="735" y="3878"/>
                      <a:pt x="668" y="3745"/>
                      <a:pt x="635" y="3645"/>
                    </a:cubicBezTo>
                    <a:cubicBezTo>
                      <a:pt x="635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5" y="909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68" y="509"/>
                      <a:pt x="1001" y="476"/>
                      <a:pt x="1135" y="476"/>
                    </a:cubicBezTo>
                    <a:close/>
                    <a:moveTo>
                      <a:pt x="1131" y="0"/>
                    </a:moveTo>
                    <a:cubicBezTo>
                      <a:pt x="918" y="0"/>
                      <a:pt x="701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67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67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701" y="4495"/>
                      <a:pt x="918" y="4554"/>
                      <a:pt x="1131" y="4554"/>
                    </a:cubicBezTo>
                    <a:cubicBezTo>
                      <a:pt x="1343" y="4554"/>
                      <a:pt x="1552" y="4495"/>
                      <a:pt x="1735" y="4379"/>
                    </a:cubicBezTo>
                    <a:cubicBezTo>
                      <a:pt x="1902" y="4279"/>
                      <a:pt x="2036" y="4112"/>
                      <a:pt x="2102" y="3912"/>
                    </a:cubicBezTo>
                    <a:cubicBezTo>
                      <a:pt x="2202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202" y="843"/>
                      <a:pt x="2102" y="643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52" y="59"/>
                      <a:pt x="1343" y="0"/>
                      <a:pt x="11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19" name="Google Shape;1019;p13"/>
              <p:cNvSpPr/>
              <p:nvPr/>
            </p:nvSpPr>
            <p:spPr>
              <a:xfrm>
                <a:off x="4095554" y="2448856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200"/>
                    </a:cubicBezTo>
                    <a:cubicBezTo>
                      <a:pt x="668" y="234"/>
                      <a:pt x="568" y="300"/>
                      <a:pt x="501" y="334"/>
                    </a:cubicBezTo>
                    <a:lnTo>
                      <a:pt x="234" y="434"/>
                    </a:lnTo>
                    <a:lnTo>
                      <a:pt x="1" y="501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cubicBezTo>
                      <a:pt x="701" y="801"/>
                      <a:pt x="768" y="767"/>
                      <a:pt x="801" y="767"/>
                    </a:cubicBezTo>
                    <a:lnTo>
                      <a:pt x="801" y="4470"/>
                    </a:lnTo>
                    <a:lnTo>
                      <a:pt x="1369" y="4470"/>
                    </a:lnTo>
                    <a:lnTo>
                      <a:pt x="1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0" name="Google Shape;1020;p13"/>
              <p:cNvSpPr/>
              <p:nvPr/>
            </p:nvSpPr>
            <p:spPr>
              <a:xfrm>
                <a:off x="4070172" y="2573480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4" y="451"/>
                    </a:moveTo>
                    <a:cubicBezTo>
                      <a:pt x="1235" y="451"/>
                      <a:pt x="1368" y="484"/>
                      <a:pt x="1435" y="584"/>
                    </a:cubicBezTo>
                    <a:cubicBezTo>
                      <a:pt x="1535" y="651"/>
                      <a:pt x="1568" y="751"/>
                      <a:pt x="1601" y="884"/>
                    </a:cubicBezTo>
                    <a:cubicBezTo>
                      <a:pt x="1601" y="1018"/>
                      <a:pt x="1635" y="1151"/>
                      <a:pt x="1635" y="1285"/>
                    </a:cubicBezTo>
                    <a:lnTo>
                      <a:pt x="1635" y="3219"/>
                    </a:lnTo>
                    <a:cubicBezTo>
                      <a:pt x="1635" y="3353"/>
                      <a:pt x="1601" y="3486"/>
                      <a:pt x="1601" y="3620"/>
                    </a:cubicBezTo>
                    <a:cubicBezTo>
                      <a:pt x="1568" y="3753"/>
                      <a:pt x="1501" y="3853"/>
                      <a:pt x="1435" y="3953"/>
                    </a:cubicBezTo>
                    <a:cubicBezTo>
                      <a:pt x="1335" y="4020"/>
                      <a:pt x="1235" y="4053"/>
                      <a:pt x="1134" y="4053"/>
                    </a:cubicBezTo>
                    <a:cubicBezTo>
                      <a:pt x="1001" y="4053"/>
                      <a:pt x="901" y="4020"/>
                      <a:pt x="801" y="3953"/>
                    </a:cubicBezTo>
                    <a:cubicBezTo>
                      <a:pt x="734" y="3853"/>
                      <a:pt x="667" y="3753"/>
                      <a:pt x="634" y="3620"/>
                    </a:cubicBezTo>
                    <a:cubicBezTo>
                      <a:pt x="634" y="3486"/>
                      <a:pt x="601" y="3353"/>
                      <a:pt x="601" y="3219"/>
                    </a:cubicBezTo>
                    <a:lnTo>
                      <a:pt x="601" y="1285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67" y="751"/>
                      <a:pt x="701" y="651"/>
                      <a:pt x="801" y="584"/>
                    </a:cubicBezTo>
                    <a:cubicBezTo>
                      <a:pt x="868" y="484"/>
                      <a:pt x="1001" y="451"/>
                      <a:pt x="1134" y="451"/>
                    </a:cubicBezTo>
                    <a:close/>
                    <a:moveTo>
                      <a:pt x="1130" y="0"/>
                    </a:moveTo>
                    <a:cubicBezTo>
                      <a:pt x="918" y="0"/>
                      <a:pt x="701" y="50"/>
                      <a:pt x="501" y="150"/>
                    </a:cubicBezTo>
                    <a:cubicBezTo>
                      <a:pt x="334" y="284"/>
                      <a:pt x="200" y="417"/>
                      <a:pt x="134" y="617"/>
                    </a:cubicBezTo>
                    <a:cubicBezTo>
                      <a:pt x="67" y="851"/>
                      <a:pt x="0" y="1084"/>
                      <a:pt x="34" y="1318"/>
                    </a:cubicBezTo>
                    <a:lnTo>
                      <a:pt x="34" y="3219"/>
                    </a:lnTo>
                    <a:cubicBezTo>
                      <a:pt x="0" y="3453"/>
                      <a:pt x="67" y="3686"/>
                      <a:pt x="134" y="3920"/>
                    </a:cubicBezTo>
                    <a:cubicBezTo>
                      <a:pt x="200" y="4087"/>
                      <a:pt x="334" y="4253"/>
                      <a:pt x="501" y="4387"/>
                    </a:cubicBezTo>
                    <a:cubicBezTo>
                      <a:pt x="667" y="4487"/>
                      <a:pt x="901" y="4554"/>
                      <a:pt x="1134" y="4554"/>
                    </a:cubicBezTo>
                    <a:cubicBezTo>
                      <a:pt x="1335" y="4554"/>
                      <a:pt x="1568" y="4487"/>
                      <a:pt x="1735" y="4387"/>
                    </a:cubicBezTo>
                    <a:cubicBezTo>
                      <a:pt x="1902" y="4253"/>
                      <a:pt x="2035" y="4087"/>
                      <a:pt x="2102" y="3920"/>
                    </a:cubicBezTo>
                    <a:cubicBezTo>
                      <a:pt x="2202" y="3686"/>
                      <a:pt x="2235" y="3453"/>
                      <a:pt x="2235" y="3219"/>
                    </a:cubicBezTo>
                    <a:lnTo>
                      <a:pt x="2235" y="1318"/>
                    </a:lnTo>
                    <a:cubicBezTo>
                      <a:pt x="2235" y="1084"/>
                      <a:pt x="2202" y="851"/>
                      <a:pt x="2102" y="617"/>
                    </a:cubicBezTo>
                    <a:cubicBezTo>
                      <a:pt x="2035" y="417"/>
                      <a:pt x="1902" y="284"/>
                      <a:pt x="1735" y="150"/>
                    </a:cubicBezTo>
                    <a:cubicBezTo>
                      <a:pt x="1551" y="50"/>
                      <a:pt x="1343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1" name="Google Shape;1021;p13"/>
              <p:cNvSpPr/>
              <p:nvPr/>
            </p:nvSpPr>
            <p:spPr>
              <a:xfrm>
                <a:off x="5000349" y="2073304"/>
                <a:ext cx="27424" cy="88884"/>
              </a:xfrm>
              <a:custGeom>
                <a:rect b="b" l="l" r="r" t="t"/>
                <a:pathLst>
                  <a:path extrusionOk="0" h="4437" w="1369">
                    <a:moveTo>
                      <a:pt x="901" y="0"/>
                    </a:moveTo>
                    <a:cubicBezTo>
                      <a:pt x="868" y="67"/>
                      <a:pt x="801" y="134"/>
                      <a:pt x="701" y="167"/>
                    </a:cubicBezTo>
                    <a:cubicBezTo>
                      <a:pt x="634" y="234"/>
                      <a:pt x="568" y="267"/>
                      <a:pt x="467" y="334"/>
                    </a:cubicBezTo>
                    <a:cubicBezTo>
                      <a:pt x="367" y="367"/>
                      <a:pt x="301" y="367"/>
                      <a:pt x="201" y="401"/>
                    </a:cubicBezTo>
                    <a:lnTo>
                      <a:pt x="0" y="467"/>
                    </a:lnTo>
                    <a:lnTo>
                      <a:pt x="0" y="934"/>
                    </a:lnTo>
                    <a:lnTo>
                      <a:pt x="101" y="901"/>
                    </a:lnTo>
                    <a:lnTo>
                      <a:pt x="367" y="834"/>
                    </a:lnTo>
                    <a:lnTo>
                      <a:pt x="634" y="801"/>
                    </a:lnTo>
                    <a:cubicBezTo>
                      <a:pt x="701" y="801"/>
                      <a:pt x="734" y="768"/>
                      <a:pt x="768" y="768"/>
                    </a:cubicBezTo>
                    <a:lnTo>
                      <a:pt x="768" y="4437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2" name="Google Shape;1022;p13"/>
              <p:cNvSpPr/>
              <p:nvPr/>
            </p:nvSpPr>
            <p:spPr>
              <a:xfrm>
                <a:off x="4107593" y="2322891"/>
                <a:ext cx="44112" cy="90887"/>
              </a:xfrm>
              <a:custGeom>
                <a:rect b="b" l="l" r="r" t="t"/>
                <a:pathLst>
                  <a:path extrusionOk="0" h="4537" w="2202">
                    <a:moveTo>
                      <a:pt x="1101" y="451"/>
                    </a:moveTo>
                    <a:cubicBezTo>
                      <a:pt x="1235" y="451"/>
                      <a:pt x="1335" y="484"/>
                      <a:pt x="1435" y="584"/>
                    </a:cubicBezTo>
                    <a:cubicBezTo>
                      <a:pt x="1501" y="651"/>
                      <a:pt x="1535" y="784"/>
                      <a:pt x="1568" y="884"/>
                    </a:cubicBezTo>
                    <a:cubicBezTo>
                      <a:pt x="1601" y="1018"/>
                      <a:pt x="1601" y="1151"/>
                      <a:pt x="1601" y="1318"/>
                    </a:cubicBezTo>
                    <a:lnTo>
                      <a:pt x="1601" y="3253"/>
                    </a:lnTo>
                    <a:cubicBezTo>
                      <a:pt x="1601" y="3353"/>
                      <a:pt x="1601" y="3486"/>
                      <a:pt x="1568" y="3620"/>
                    </a:cubicBezTo>
                    <a:cubicBezTo>
                      <a:pt x="1535" y="3753"/>
                      <a:pt x="1501" y="3853"/>
                      <a:pt x="1435" y="3953"/>
                    </a:cubicBezTo>
                    <a:cubicBezTo>
                      <a:pt x="1353" y="4008"/>
                      <a:pt x="1271" y="4062"/>
                      <a:pt x="1171" y="4062"/>
                    </a:cubicBezTo>
                    <a:cubicBezTo>
                      <a:pt x="1149" y="4062"/>
                      <a:pt x="1126" y="4059"/>
                      <a:pt x="1101" y="4053"/>
                    </a:cubicBezTo>
                    <a:cubicBezTo>
                      <a:pt x="1077" y="4059"/>
                      <a:pt x="1053" y="4062"/>
                      <a:pt x="1031" y="4062"/>
                    </a:cubicBezTo>
                    <a:cubicBezTo>
                      <a:pt x="932" y="4062"/>
                      <a:pt x="855" y="4008"/>
                      <a:pt x="801" y="3953"/>
                    </a:cubicBezTo>
                    <a:cubicBezTo>
                      <a:pt x="701" y="3853"/>
                      <a:pt x="667" y="3753"/>
                      <a:pt x="634" y="3620"/>
                    </a:cubicBezTo>
                    <a:cubicBezTo>
                      <a:pt x="601" y="3486"/>
                      <a:pt x="601" y="3353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34" y="784"/>
                      <a:pt x="701" y="651"/>
                      <a:pt x="768" y="584"/>
                    </a:cubicBezTo>
                    <a:cubicBezTo>
                      <a:pt x="868" y="484"/>
                      <a:pt x="968" y="451"/>
                      <a:pt x="1101" y="451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0"/>
                      <a:pt x="467" y="150"/>
                    </a:cubicBezTo>
                    <a:cubicBezTo>
                      <a:pt x="301" y="284"/>
                      <a:pt x="200" y="417"/>
                      <a:pt x="134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19"/>
                    </a:lnTo>
                    <a:cubicBezTo>
                      <a:pt x="0" y="3453"/>
                      <a:pt x="34" y="3686"/>
                      <a:pt x="134" y="3920"/>
                    </a:cubicBezTo>
                    <a:cubicBezTo>
                      <a:pt x="200" y="4087"/>
                      <a:pt x="334" y="4253"/>
                      <a:pt x="501" y="4387"/>
                    </a:cubicBezTo>
                    <a:cubicBezTo>
                      <a:pt x="684" y="4487"/>
                      <a:pt x="893" y="4537"/>
                      <a:pt x="1105" y="4537"/>
                    </a:cubicBezTo>
                    <a:cubicBezTo>
                      <a:pt x="1318" y="4537"/>
                      <a:pt x="1535" y="4487"/>
                      <a:pt x="1735" y="4387"/>
                    </a:cubicBezTo>
                    <a:cubicBezTo>
                      <a:pt x="1902" y="4253"/>
                      <a:pt x="2002" y="4087"/>
                      <a:pt x="2102" y="3920"/>
                    </a:cubicBezTo>
                    <a:cubicBezTo>
                      <a:pt x="2169" y="3686"/>
                      <a:pt x="2202" y="3453"/>
                      <a:pt x="2202" y="3219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35" y="417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3" name="Google Shape;1023;p13"/>
              <p:cNvSpPr/>
              <p:nvPr/>
            </p:nvSpPr>
            <p:spPr>
              <a:xfrm>
                <a:off x="4127646" y="2573480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1" y="451"/>
                    </a:moveTo>
                    <a:cubicBezTo>
                      <a:pt x="1234" y="451"/>
                      <a:pt x="1334" y="484"/>
                      <a:pt x="1434" y="584"/>
                    </a:cubicBezTo>
                    <a:cubicBezTo>
                      <a:pt x="1501" y="651"/>
                      <a:pt x="1568" y="751"/>
                      <a:pt x="1568" y="884"/>
                    </a:cubicBezTo>
                    <a:cubicBezTo>
                      <a:pt x="1601" y="1018"/>
                      <a:pt x="1601" y="1151"/>
                      <a:pt x="1601" y="1285"/>
                    </a:cubicBezTo>
                    <a:lnTo>
                      <a:pt x="1601" y="3219"/>
                    </a:lnTo>
                    <a:cubicBezTo>
                      <a:pt x="1601" y="3353"/>
                      <a:pt x="1601" y="3486"/>
                      <a:pt x="1568" y="3620"/>
                    </a:cubicBezTo>
                    <a:cubicBezTo>
                      <a:pt x="1534" y="3753"/>
                      <a:pt x="1501" y="3853"/>
                      <a:pt x="1434" y="3953"/>
                    </a:cubicBezTo>
                    <a:cubicBezTo>
                      <a:pt x="1334" y="4020"/>
                      <a:pt x="1234" y="4053"/>
                      <a:pt x="1101" y="4053"/>
                    </a:cubicBezTo>
                    <a:cubicBezTo>
                      <a:pt x="967" y="4053"/>
                      <a:pt x="867" y="4020"/>
                      <a:pt x="801" y="3953"/>
                    </a:cubicBezTo>
                    <a:cubicBezTo>
                      <a:pt x="701" y="3853"/>
                      <a:pt x="667" y="3753"/>
                      <a:pt x="634" y="3620"/>
                    </a:cubicBezTo>
                    <a:cubicBezTo>
                      <a:pt x="600" y="3486"/>
                      <a:pt x="600" y="3353"/>
                      <a:pt x="600" y="3219"/>
                    </a:cubicBezTo>
                    <a:lnTo>
                      <a:pt x="600" y="1285"/>
                    </a:lnTo>
                    <a:cubicBezTo>
                      <a:pt x="600" y="1151"/>
                      <a:pt x="600" y="1018"/>
                      <a:pt x="634" y="884"/>
                    </a:cubicBezTo>
                    <a:cubicBezTo>
                      <a:pt x="634" y="751"/>
                      <a:pt x="701" y="651"/>
                      <a:pt x="767" y="584"/>
                    </a:cubicBezTo>
                    <a:cubicBezTo>
                      <a:pt x="867" y="484"/>
                      <a:pt x="967" y="451"/>
                      <a:pt x="1101" y="451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0"/>
                      <a:pt x="467" y="150"/>
                    </a:cubicBezTo>
                    <a:cubicBezTo>
                      <a:pt x="300" y="284"/>
                      <a:pt x="200" y="417"/>
                      <a:pt x="133" y="617"/>
                    </a:cubicBezTo>
                    <a:cubicBezTo>
                      <a:pt x="33" y="851"/>
                      <a:pt x="0" y="1084"/>
                      <a:pt x="0" y="1318"/>
                    </a:cubicBezTo>
                    <a:lnTo>
                      <a:pt x="0" y="3219"/>
                    </a:lnTo>
                    <a:cubicBezTo>
                      <a:pt x="0" y="3453"/>
                      <a:pt x="33" y="3686"/>
                      <a:pt x="133" y="3920"/>
                    </a:cubicBezTo>
                    <a:cubicBezTo>
                      <a:pt x="200" y="4087"/>
                      <a:pt x="334" y="4253"/>
                      <a:pt x="500" y="4387"/>
                    </a:cubicBezTo>
                    <a:cubicBezTo>
                      <a:pt x="667" y="4487"/>
                      <a:pt x="901" y="4554"/>
                      <a:pt x="1101" y="4554"/>
                    </a:cubicBezTo>
                    <a:cubicBezTo>
                      <a:pt x="1334" y="4554"/>
                      <a:pt x="1534" y="4487"/>
                      <a:pt x="1735" y="4387"/>
                    </a:cubicBezTo>
                    <a:cubicBezTo>
                      <a:pt x="1901" y="4253"/>
                      <a:pt x="2035" y="4087"/>
                      <a:pt x="2102" y="3920"/>
                    </a:cubicBezTo>
                    <a:cubicBezTo>
                      <a:pt x="2168" y="3686"/>
                      <a:pt x="2202" y="3453"/>
                      <a:pt x="2202" y="3219"/>
                    </a:cubicBezTo>
                    <a:lnTo>
                      <a:pt x="2202" y="1318"/>
                    </a:lnTo>
                    <a:cubicBezTo>
                      <a:pt x="2202" y="1084"/>
                      <a:pt x="2168" y="851"/>
                      <a:pt x="2102" y="617"/>
                    </a:cubicBezTo>
                    <a:cubicBezTo>
                      <a:pt x="2035" y="417"/>
                      <a:pt x="1901" y="284"/>
                      <a:pt x="1735" y="150"/>
                    </a:cubicBezTo>
                    <a:cubicBezTo>
                      <a:pt x="1534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4" name="Google Shape;1024;p13"/>
              <p:cNvSpPr/>
              <p:nvPr/>
            </p:nvSpPr>
            <p:spPr>
              <a:xfrm>
                <a:off x="5065836" y="21982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8" y="300"/>
                      <a:pt x="467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cubicBezTo>
                      <a:pt x="134" y="467"/>
                      <a:pt x="67" y="467"/>
                      <a:pt x="0" y="501"/>
                    </a:cubicBezTo>
                    <a:lnTo>
                      <a:pt x="0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lnTo>
                      <a:pt x="768" y="767"/>
                    </a:ln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5" name="Google Shape;1025;p13"/>
              <p:cNvSpPr/>
              <p:nvPr/>
            </p:nvSpPr>
            <p:spPr>
              <a:xfrm>
                <a:off x="4042106" y="2448015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1" y="476"/>
                    </a:moveTo>
                    <a:cubicBezTo>
                      <a:pt x="1201" y="476"/>
                      <a:pt x="1335" y="509"/>
                      <a:pt x="1435" y="576"/>
                    </a:cubicBezTo>
                    <a:cubicBezTo>
                      <a:pt x="1501" y="676"/>
                      <a:pt x="1535" y="776"/>
                      <a:pt x="1568" y="909"/>
                    </a:cubicBezTo>
                    <a:cubicBezTo>
                      <a:pt x="1601" y="1043"/>
                      <a:pt x="1601" y="1176"/>
                      <a:pt x="1601" y="1310"/>
                    </a:cubicBezTo>
                    <a:lnTo>
                      <a:pt x="1601" y="3244"/>
                    </a:lnTo>
                    <a:cubicBezTo>
                      <a:pt x="1601" y="3378"/>
                      <a:pt x="1601" y="3511"/>
                      <a:pt x="1568" y="3645"/>
                    </a:cubicBezTo>
                    <a:cubicBezTo>
                      <a:pt x="1535" y="3745"/>
                      <a:pt x="1501" y="3845"/>
                      <a:pt x="1401" y="3945"/>
                    </a:cubicBezTo>
                    <a:cubicBezTo>
                      <a:pt x="1335" y="4045"/>
                      <a:pt x="1201" y="4078"/>
                      <a:pt x="1101" y="4078"/>
                    </a:cubicBezTo>
                    <a:cubicBezTo>
                      <a:pt x="968" y="4078"/>
                      <a:pt x="868" y="4045"/>
                      <a:pt x="768" y="3945"/>
                    </a:cubicBezTo>
                    <a:cubicBezTo>
                      <a:pt x="701" y="3845"/>
                      <a:pt x="634" y="3745"/>
                      <a:pt x="634" y="3645"/>
                    </a:cubicBezTo>
                    <a:cubicBezTo>
                      <a:pt x="601" y="3511"/>
                      <a:pt x="567" y="3378"/>
                      <a:pt x="567" y="3244"/>
                    </a:cubicBezTo>
                    <a:lnTo>
                      <a:pt x="567" y="1310"/>
                    </a:lnTo>
                    <a:cubicBezTo>
                      <a:pt x="567" y="1176"/>
                      <a:pt x="601" y="1043"/>
                      <a:pt x="634" y="909"/>
                    </a:cubicBezTo>
                    <a:cubicBezTo>
                      <a:pt x="634" y="776"/>
                      <a:pt x="701" y="676"/>
                      <a:pt x="768" y="576"/>
                    </a:cubicBezTo>
                    <a:cubicBezTo>
                      <a:pt x="868" y="509"/>
                      <a:pt x="968" y="476"/>
                      <a:pt x="1101" y="476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9"/>
                      <a:pt x="467" y="176"/>
                    </a:cubicBezTo>
                    <a:cubicBezTo>
                      <a:pt x="301" y="276"/>
                      <a:pt x="167" y="442"/>
                      <a:pt x="100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00" y="3912"/>
                    </a:cubicBezTo>
                    <a:cubicBezTo>
                      <a:pt x="200" y="4112"/>
                      <a:pt x="301" y="4279"/>
                      <a:pt x="467" y="4379"/>
                    </a:cubicBezTo>
                    <a:cubicBezTo>
                      <a:pt x="633" y="4489"/>
                      <a:pt x="799" y="4554"/>
                      <a:pt x="984" y="4554"/>
                    </a:cubicBezTo>
                    <a:cubicBezTo>
                      <a:pt x="1022" y="4554"/>
                      <a:pt x="1061" y="4551"/>
                      <a:pt x="1101" y="4545"/>
                    </a:cubicBezTo>
                    <a:cubicBezTo>
                      <a:pt x="1141" y="4551"/>
                      <a:pt x="1180" y="4554"/>
                      <a:pt x="1219" y="4554"/>
                    </a:cubicBezTo>
                    <a:cubicBezTo>
                      <a:pt x="1403" y="4554"/>
                      <a:pt x="1569" y="4489"/>
                      <a:pt x="1735" y="4379"/>
                    </a:cubicBezTo>
                    <a:cubicBezTo>
                      <a:pt x="1902" y="4279"/>
                      <a:pt x="2002" y="4112"/>
                      <a:pt x="2068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068" y="643"/>
                    </a:cubicBezTo>
                    <a:cubicBezTo>
                      <a:pt x="2002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6" name="Google Shape;1026;p13"/>
              <p:cNvSpPr/>
              <p:nvPr/>
            </p:nvSpPr>
            <p:spPr>
              <a:xfrm>
                <a:off x="4124301" y="2699445"/>
                <a:ext cx="27404" cy="89545"/>
              </a:xfrm>
              <a:custGeom>
                <a:rect b="b" l="l" r="r" t="t"/>
                <a:pathLst>
                  <a:path extrusionOk="0" h="4470" w="1368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401" y="367"/>
                      <a:pt x="300" y="400"/>
                      <a:pt x="234" y="434"/>
                    </a:cubicBezTo>
                    <a:cubicBezTo>
                      <a:pt x="134" y="434"/>
                      <a:pt x="67" y="467"/>
                      <a:pt x="0" y="467"/>
                    </a:cubicBezTo>
                    <a:lnTo>
                      <a:pt x="0" y="934"/>
                    </a:lnTo>
                    <a:lnTo>
                      <a:pt x="134" y="934"/>
                    </a:lnTo>
                    <a:lnTo>
                      <a:pt x="401" y="867"/>
                    </a:lnTo>
                    <a:lnTo>
                      <a:pt x="667" y="834"/>
                    </a:lnTo>
                    <a:lnTo>
                      <a:pt x="767" y="801"/>
                    </a:lnTo>
                    <a:lnTo>
                      <a:pt x="767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7" name="Google Shape;1027;p13"/>
              <p:cNvSpPr/>
              <p:nvPr/>
            </p:nvSpPr>
            <p:spPr>
              <a:xfrm>
                <a:off x="5043780" y="2073304"/>
                <a:ext cx="27424" cy="88884"/>
              </a:xfrm>
              <a:custGeom>
                <a:rect b="b" l="l" r="r" t="t"/>
                <a:pathLst>
                  <a:path extrusionOk="0" h="4437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167"/>
                    </a:cubicBezTo>
                    <a:cubicBezTo>
                      <a:pt x="634" y="234"/>
                      <a:pt x="568" y="267"/>
                      <a:pt x="468" y="334"/>
                    </a:cubicBezTo>
                    <a:cubicBezTo>
                      <a:pt x="401" y="367"/>
                      <a:pt x="301" y="367"/>
                      <a:pt x="234" y="401"/>
                    </a:cubicBezTo>
                    <a:lnTo>
                      <a:pt x="1" y="467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34"/>
                    </a:lnTo>
                    <a:lnTo>
                      <a:pt x="668" y="801"/>
                    </a:lnTo>
                    <a:lnTo>
                      <a:pt x="801" y="768"/>
                    </a:lnTo>
                    <a:lnTo>
                      <a:pt x="801" y="4437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8" name="Google Shape;1028;p13"/>
              <p:cNvSpPr/>
              <p:nvPr/>
            </p:nvSpPr>
            <p:spPr>
              <a:xfrm>
                <a:off x="5055139" y="2322550"/>
                <a:ext cx="44793" cy="91569"/>
              </a:xfrm>
              <a:custGeom>
                <a:rect b="b" l="l" r="r" t="t"/>
                <a:pathLst>
                  <a:path extrusionOk="0" h="4571" w="2236">
                    <a:moveTo>
                      <a:pt x="1135" y="476"/>
                    </a:moveTo>
                    <a:cubicBezTo>
                      <a:pt x="1252" y="476"/>
                      <a:pt x="1368" y="518"/>
                      <a:pt x="1468" y="601"/>
                    </a:cubicBezTo>
                    <a:cubicBezTo>
                      <a:pt x="1535" y="668"/>
                      <a:pt x="1569" y="801"/>
                      <a:pt x="1602" y="901"/>
                    </a:cubicBezTo>
                    <a:cubicBezTo>
                      <a:pt x="1635" y="1035"/>
                      <a:pt x="1635" y="1168"/>
                      <a:pt x="1635" y="1335"/>
                    </a:cubicBezTo>
                    <a:lnTo>
                      <a:pt x="1635" y="3270"/>
                    </a:lnTo>
                    <a:cubicBezTo>
                      <a:pt x="1635" y="3370"/>
                      <a:pt x="1635" y="3503"/>
                      <a:pt x="1602" y="3637"/>
                    </a:cubicBezTo>
                    <a:cubicBezTo>
                      <a:pt x="1569" y="3770"/>
                      <a:pt x="1535" y="3870"/>
                      <a:pt x="1435" y="3970"/>
                    </a:cubicBezTo>
                    <a:cubicBezTo>
                      <a:pt x="1352" y="4054"/>
                      <a:pt x="1243" y="4095"/>
                      <a:pt x="1131" y="4095"/>
                    </a:cubicBezTo>
                    <a:cubicBezTo>
                      <a:pt x="1018" y="4095"/>
                      <a:pt x="901" y="4054"/>
                      <a:pt x="801" y="3970"/>
                    </a:cubicBezTo>
                    <a:cubicBezTo>
                      <a:pt x="735" y="3870"/>
                      <a:pt x="668" y="3770"/>
                      <a:pt x="668" y="3637"/>
                    </a:cubicBezTo>
                    <a:cubicBezTo>
                      <a:pt x="635" y="3503"/>
                      <a:pt x="601" y="3370"/>
                      <a:pt x="635" y="3270"/>
                    </a:cubicBezTo>
                    <a:lnTo>
                      <a:pt x="635" y="1335"/>
                    </a:lnTo>
                    <a:cubicBezTo>
                      <a:pt x="601" y="1168"/>
                      <a:pt x="635" y="1035"/>
                      <a:pt x="668" y="901"/>
                    </a:cubicBezTo>
                    <a:cubicBezTo>
                      <a:pt x="668" y="801"/>
                      <a:pt x="735" y="668"/>
                      <a:pt x="801" y="601"/>
                    </a:cubicBezTo>
                    <a:cubicBezTo>
                      <a:pt x="901" y="518"/>
                      <a:pt x="1018" y="476"/>
                      <a:pt x="1135" y="476"/>
                    </a:cubicBezTo>
                    <a:close/>
                    <a:moveTo>
                      <a:pt x="1135" y="1"/>
                    </a:moveTo>
                    <a:cubicBezTo>
                      <a:pt x="901" y="1"/>
                      <a:pt x="701" y="67"/>
                      <a:pt x="501" y="167"/>
                    </a:cubicBezTo>
                    <a:cubicBezTo>
                      <a:pt x="334" y="301"/>
                      <a:pt x="201" y="434"/>
                      <a:pt x="134" y="634"/>
                    </a:cubicBezTo>
                    <a:cubicBezTo>
                      <a:pt x="67" y="868"/>
                      <a:pt x="1" y="1101"/>
                      <a:pt x="34" y="1335"/>
                    </a:cubicBezTo>
                    <a:lnTo>
                      <a:pt x="34" y="3236"/>
                    </a:lnTo>
                    <a:cubicBezTo>
                      <a:pt x="1" y="3470"/>
                      <a:pt x="67" y="3703"/>
                      <a:pt x="134" y="3937"/>
                    </a:cubicBezTo>
                    <a:cubicBezTo>
                      <a:pt x="201" y="4104"/>
                      <a:pt x="334" y="4270"/>
                      <a:pt x="501" y="4404"/>
                    </a:cubicBezTo>
                    <a:cubicBezTo>
                      <a:pt x="701" y="4504"/>
                      <a:pt x="901" y="4571"/>
                      <a:pt x="1135" y="4571"/>
                    </a:cubicBezTo>
                    <a:cubicBezTo>
                      <a:pt x="1335" y="4571"/>
                      <a:pt x="1569" y="4504"/>
                      <a:pt x="1769" y="4404"/>
                    </a:cubicBezTo>
                    <a:cubicBezTo>
                      <a:pt x="1902" y="4270"/>
                      <a:pt x="2036" y="4137"/>
                      <a:pt x="2102" y="3937"/>
                    </a:cubicBezTo>
                    <a:cubicBezTo>
                      <a:pt x="2202" y="3703"/>
                      <a:pt x="2236" y="3470"/>
                      <a:pt x="2236" y="3236"/>
                    </a:cubicBezTo>
                    <a:lnTo>
                      <a:pt x="2236" y="1335"/>
                    </a:lnTo>
                    <a:cubicBezTo>
                      <a:pt x="2236" y="1101"/>
                      <a:pt x="2202" y="868"/>
                      <a:pt x="2102" y="634"/>
                    </a:cubicBezTo>
                    <a:cubicBezTo>
                      <a:pt x="2036" y="434"/>
                      <a:pt x="1935" y="301"/>
                      <a:pt x="1769" y="167"/>
                    </a:cubicBezTo>
                    <a:cubicBezTo>
                      <a:pt x="1569" y="67"/>
                      <a:pt x="1335" y="1"/>
                      <a:pt x="1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29" name="Google Shape;1029;p13"/>
              <p:cNvSpPr/>
              <p:nvPr/>
            </p:nvSpPr>
            <p:spPr>
              <a:xfrm>
                <a:off x="4060136" y="2323892"/>
                <a:ext cx="28086" cy="89565"/>
              </a:xfrm>
              <a:custGeom>
                <a:rect b="b" l="l" r="r" t="t"/>
                <a:pathLst>
                  <a:path extrusionOk="0" h="4471" w="1402">
                    <a:moveTo>
                      <a:pt x="935" y="0"/>
                    </a:moveTo>
                    <a:cubicBezTo>
                      <a:pt x="868" y="67"/>
                      <a:pt x="802" y="134"/>
                      <a:pt x="735" y="167"/>
                    </a:cubicBezTo>
                    <a:cubicBezTo>
                      <a:pt x="668" y="234"/>
                      <a:pt x="568" y="267"/>
                      <a:pt x="501" y="301"/>
                    </a:cubicBezTo>
                    <a:cubicBezTo>
                      <a:pt x="401" y="367"/>
                      <a:pt x="301" y="367"/>
                      <a:pt x="234" y="401"/>
                    </a:cubicBezTo>
                    <a:lnTo>
                      <a:pt x="1" y="467"/>
                    </a:lnTo>
                    <a:lnTo>
                      <a:pt x="1" y="901"/>
                    </a:lnTo>
                    <a:lnTo>
                      <a:pt x="134" y="901"/>
                    </a:lnTo>
                    <a:lnTo>
                      <a:pt x="401" y="868"/>
                    </a:lnTo>
                    <a:lnTo>
                      <a:pt x="668" y="801"/>
                    </a:lnTo>
                    <a:lnTo>
                      <a:pt x="802" y="768"/>
                    </a:lnTo>
                    <a:lnTo>
                      <a:pt x="802" y="4470"/>
                    </a:lnTo>
                    <a:lnTo>
                      <a:pt x="1402" y="4437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0" name="Google Shape;1030;p13"/>
              <p:cNvSpPr/>
              <p:nvPr/>
            </p:nvSpPr>
            <p:spPr>
              <a:xfrm>
                <a:off x="4028064" y="2072302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96" y="472"/>
                    </a:moveTo>
                    <a:cubicBezTo>
                      <a:pt x="1285" y="472"/>
                      <a:pt x="1360" y="509"/>
                      <a:pt x="1435" y="584"/>
                    </a:cubicBezTo>
                    <a:cubicBezTo>
                      <a:pt x="1502" y="684"/>
                      <a:pt x="1569" y="784"/>
                      <a:pt x="1569" y="884"/>
                    </a:cubicBezTo>
                    <a:cubicBezTo>
                      <a:pt x="1602" y="1018"/>
                      <a:pt x="1635" y="1151"/>
                      <a:pt x="1635" y="1318"/>
                    </a:cubicBezTo>
                    <a:lnTo>
                      <a:pt x="1635" y="3253"/>
                    </a:lnTo>
                    <a:cubicBezTo>
                      <a:pt x="1635" y="3386"/>
                      <a:pt x="1602" y="3520"/>
                      <a:pt x="1569" y="3653"/>
                    </a:cubicBezTo>
                    <a:cubicBezTo>
                      <a:pt x="1569" y="3753"/>
                      <a:pt x="1502" y="3853"/>
                      <a:pt x="1435" y="3953"/>
                    </a:cubicBezTo>
                    <a:cubicBezTo>
                      <a:pt x="1353" y="4008"/>
                      <a:pt x="1272" y="4062"/>
                      <a:pt x="1172" y="4062"/>
                    </a:cubicBezTo>
                    <a:cubicBezTo>
                      <a:pt x="1149" y="4062"/>
                      <a:pt x="1126" y="4059"/>
                      <a:pt x="1102" y="4053"/>
                    </a:cubicBezTo>
                    <a:cubicBezTo>
                      <a:pt x="1083" y="4059"/>
                      <a:pt x="1064" y="4062"/>
                      <a:pt x="1044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01" y="3853"/>
                      <a:pt x="668" y="3753"/>
                      <a:pt x="635" y="3653"/>
                    </a:cubicBezTo>
                    <a:cubicBezTo>
                      <a:pt x="601" y="3520"/>
                      <a:pt x="601" y="3386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5" y="884"/>
                    </a:cubicBezTo>
                    <a:cubicBezTo>
                      <a:pt x="668" y="784"/>
                      <a:pt x="701" y="684"/>
                      <a:pt x="801" y="584"/>
                    </a:cubicBezTo>
                    <a:cubicBezTo>
                      <a:pt x="856" y="530"/>
                      <a:pt x="955" y="475"/>
                      <a:pt x="1044" y="475"/>
                    </a:cubicBezTo>
                    <a:cubicBezTo>
                      <a:pt x="1064" y="475"/>
                      <a:pt x="1083" y="478"/>
                      <a:pt x="1102" y="484"/>
                    </a:cubicBezTo>
                    <a:cubicBezTo>
                      <a:pt x="1135" y="476"/>
                      <a:pt x="1166" y="472"/>
                      <a:pt x="1196" y="472"/>
                    </a:cubicBezTo>
                    <a:close/>
                    <a:moveTo>
                      <a:pt x="1106" y="0"/>
                    </a:moveTo>
                    <a:cubicBezTo>
                      <a:pt x="893" y="0"/>
                      <a:pt x="685" y="50"/>
                      <a:pt x="501" y="150"/>
                    </a:cubicBezTo>
                    <a:cubicBezTo>
                      <a:pt x="334" y="284"/>
                      <a:pt x="201" y="451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53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68" y="4487"/>
                      <a:pt x="901" y="4554"/>
                      <a:pt x="1102" y="4554"/>
                    </a:cubicBezTo>
                    <a:cubicBezTo>
                      <a:pt x="1335" y="4554"/>
                      <a:pt x="1535" y="4520"/>
                      <a:pt x="1735" y="4387"/>
                    </a:cubicBezTo>
                    <a:cubicBezTo>
                      <a:pt x="1902" y="4287"/>
                      <a:pt x="2036" y="4120"/>
                      <a:pt x="2102" y="3920"/>
                    </a:cubicBezTo>
                    <a:cubicBezTo>
                      <a:pt x="2169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36" y="1084"/>
                      <a:pt x="2169" y="851"/>
                      <a:pt x="2102" y="617"/>
                    </a:cubicBezTo>
                    <a:cubicBezTo>
                      <a:pt x="2036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1" name="Google Shape;1031;p13"/>
              <p:cNvSpPr/>
              <p:nvPr/>
            </p:nvSpPr>
            <p:spPr>
              <a:xfrm>
                <a:off x="4978293" y="21982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200"/>
                    </a:cubicBezTo>
                    <a:cubicBezTo>
                      <a:pt x="634" y="234"/>
                      <a:pt x="568" y="300"/>
                      <a:pt x="468" y="334"/>
                    </a:cubicBezTo>
                    <a:cubicBezTo>
                      <a:pt x="401" y="367"/>
                      <a:pt x="301" y="400"/>
                      <a:pt x="201" y="434"/>
                    </a:cubicBezTo>
                    <a:cubicBezTo>
                      <a:pt x="134" y="467"/>
                      <a:pt x="67" y="467"/>
                      <a:pt x="1" y="501"/>
                    </a:cubicBez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cubicBezTo>
                      <a:pt x="501" y="867"/>
                      <a:pt x="568" y="834"/>
                      <a:pt x="668" y="801"/>
                    </a:cubicBezTo>
                    <a:lnTo>
                      <a:pt x="768" y="801"/>
                    </a:ln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2" name="Google Shape;1032;p13"/>
              <p:cNvSpPr/>
              <p:nvPr/>
            </p:nvSpPr>
            <p:spPr>
              <a:xfrm>
                <a:off x="4074179" y="2198267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01" y="0"/>
                    </a:moveTo>
                    <a:cubicBezTo>
                      <a:pt x="868" y="67"/>
                      <a:pt x="801" y="134"/>
                      <a:pt x="701" y="200"/>
                    </a:cubicBezTo>
                    <a:cubicBezTo>
                      <a:pt x="634" y="234"/>
                      <a:pt x="534" y="300"/>
                      <a:pt x="467" y="334"/>
                    </a:cubicBezTo>
                    <a:cubicBezTo>
                      <a:pt x="367" y="367"/>
                      <a:pt x="301" y="400"/>
                      <a:pt x="201" y="434"/>
                    </a:cubicBezTo>
                    <a:lnTo>
                      <a:pt x="0" y="501"/>
                    </a:lnTo>
                    <a:lnTo>
                      <a:pt x="0" y="934"/>
                    </a:lnTo>
                    <a:lnTo>
                      <a:pt x="101" y="901"/>
                    </a:lnTo>
                    <a:lnTo>
                      <a:pt x="367" y="867"/>
                    </a:lnTo>
                    <a:cubicBezTo>
                      <a:pt x="467" y="867"/>
                      <a:pt x="568" y="834"/>
                      <a:pt x="634" y="801"/>
                    </a:cubicBezTo>
                    <a:cubicBezTo>
                      <a:pt x="701" y="801"/>
                      <a:pt x="734" y="801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3" name="Google Shape;1033;p13"/>
              <p:cNvSpPr/>
              <p:nvPr/>
            </p:nvSpPr>
            <p:spPr>
              <a:xfrm>
                <a:off x="4487152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0" y="451"/>
                    </a:moveTo>
                    <a:cubicBezTo>
                      <a:pt x="1243" y="451"/>
                      <a:pt x="1351" y="492"/>
                      <a:pt x="1435" y="576"/>
                    </a:cubicBezTo>
                    <a:cubicBezTo>
                      <a:pt x="1535" y="676"/>
                      <a:pt x="1568" y="776"/>
                      <a:pt x="1601" y="876"/>
                    </a:cubicBezTo>
                    <a:cubicBezTo>
                      <a:pt x="1635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601" y="3645"/>
                    </a:cubicBezTo>
                    <a:cubicBezTo>
                      <a:pt x="1568" y="3745"/>
                      <a:pt x="1535" y="3845"/>
                      <a:pt x="1435" y="3945"/>
                    </a:cubicBezTo>
                    <a:cubicBezTo>
                      <a:pt x="1368" y="4012"/>
                      <a:pt x="1234" y="4078"/>
                      <a:pt x="1134" y="4078"/>
                    </a:cubicBezTo>
                    <a:cubicBezTo>
                      <a:pt x="1001" y="4078"/>
                      <a:pt x="901" y="4012"/>
                      <a:pt x="801" y="3945"/>
                    </a:cubicBezTo>
                    <a:cubicBezTo>
                      <a:pt x="734" y="3845"/>
                      <a:pt x="667" y="3745"/>
                      <a:pt x="667" y="3645"/>
                    </a:cubicBezTo>
                    <a:cubicBezTo>
                      <a:pt x="634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34" y="1009"/>
                      <a:pt x="634" y="876"/>
                    </a:cubicBezTo>
                    <a:cubicBezTo>
                      <a:pt x="667" y="776"/>
                      <a:pt x="734" y="676"/>
                      <a:pt x="801" y="576"/>
                    </a:cubicBezTo>
                    <a:cubicBezTo>
                      <a:pt x="901" y="492"/>
                      <a:pt x="1018" y="451"/>
                      <a:pt x="1130" y="451"/>
                    </a:cubicBezTo>
                    <a:close/>
                    <a:moveTo>
                      <a:pt x="1014" y="0"/>
                    </a:moveTo>
                    <a:cubicBezTo>
                      <a:pt x="823" y="0"/>
                      <a:pt x="639" y="65"/>
                      <a:pt x="501" y="176"/>
                    </a:cubicBezTo>
                    <a:cubicBezTo>
                      <a:pt x="334" y="276"/>
                      <a:pt x="200" y="442"/>
                      <a:pt x="134" y="609"/>
                    </a:cubicBezTo>
                    <a:cubicBezTo>
                      <a:pt x="34" y="843"/>
                      <a:pt x="0" y="1076"/>
                      <a:pt x="34" y="1310"/>
                    </a:cubicBezTo>
                    <a:lnTo>
                      <a:pt x="34" y="3244"/>
                    </a:lnTo>
                    <a:cubicBezTo>
                      <a:pt x="0" y="3478"/>
                      <a:pt x="67" y="3711"/>
                      <a:pt x="134" y="3912"/>
                    </a:cubicBezTo>
                    <a:cubicBezTo>
                      <a:pt x="200" y="4112"/>
                      <a:pt x="334" y="4278"/>
                      <a:pt x="501" y="4379"/>
                    </a:cubicBezTo>
                    <a:cubicBezTo>
                      <a:pt x="701" y="4512"/>
                      <a:pt x="901" y="4545"/>
                      <a:pt x="1134" y="4545"/>
                    </a:cubicBezTo>
                    <a:cubicBezTo>
                      <a:pt x="1169" y="4551"/>
                      <a:pt x="1204" y="4554"/>
                      <a:pt x="1240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2" y="4278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02" y="609"/>
                    </a:cubicBezTo>
                    <a:cubicBezTo>
                      <a:pt x="2035" y="442"/>
                      <a:pt x="1902" y="276"/>
                      <a:pt x="1768" y="176"/>
                    </a:cubicBezTo>
                    <a:cubicBezTo>
                      <a:pt x="1602" y="65"/>
                      <a:pt x="1414" y="0"/>
                      <a:pt x="1240" y="0"/>
                    </a:cubicBezTo>
                    <a:cubicBezTo>
                      <a:pt x="1204" y="0"/>
                      <a:pt x="1169" y="3"/>
                      <a:pt x="1134" y="9"/>
                    </a:cubicBezTo>
                    <a:cubicBezTo>
                      <a:pt x="1094" y="3"/>
                      <a:pt x="1054" y="0"/>
                      <a:pt x="10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4" name="Google Shape;1034;p13"/>
              <p:cNvSpPr/>
              <p:nvPr/>
            </p:nvSpPr>
            <p:spPr>
              <a:xfrm>
                <a:off x="4085537" y="2072302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96" y="472"/>
                    </a:moveTo>
                    <a:cubicBezTo>
                      <a:pt x="1285" y="472"/>
                      <a:pt x="1360" y="509"/>
                      <a:pt x="1435" y="584"/>
                    </a:cubicBezTo>
                    <a:cubicBezTo>
                      <a:pt x="1502" y="684"/>
                      <a:pt x="1568" y="784"/>
                      <a:pt x="1568" y="884"/>
                    </a:cubicBezTo>
                    <a:cubicBezTo>
                      <a:pt x="1602" y="1018"/>
                      <a:pt x="1635" y="1151"/>
                      <a:pt x="1635" y="1318"/>
                    </a:cubicBezTo>
                    <a:lnTo>
                      <a:pt x="1635" y="3253"/>
                    </a:lnTo>
                    <a:cubicBezTo>
                      <a:pt x="1635" y="3386"/>
                      <a:pt x="1602" y="3520"/>
                      <a:pt x="1568" y="3653"/>
                    </a:cubicBezTo>
                    <a:cubicBezTo>
                      <a:pt x="1568" y="3753"/>
                      <a:pt x="1502" y="3853"/>
                      <a:pt x="1435" y="3953"/>
                    </a:cubicBezTo>
                    <a:cubicBezTo>
                      <a:pt x="1353" y="4008"/>
                      <a:pt x="1271" y="4062"/>
                      <a:pt x="1172" y="4062"/>
                    </a:cubicBezTo>
                    <a:cubicBezTo>
                      <a:pt x="1149" y="4062"/>
                      <a:pt x="1126" y="4059"/>
                      <a:pt x="1101" y="4053"/>
                    </a:cubicBezTo>
                    <a:cubicBezTo>
                      <a:pt x="1083" y="4059"/>
                      <a:pt x="1063" y="4062"/>
                      <a:pt x="1043" y="4062"/>
                    </a:cubicBezTo>
                    <a:cubicBezTo>
                      <a:pt x="955" y="4062"/>
                      <a:pt x="856" y="4008"/>
                      <a:pt x="801" y="3953"/>
                    </a:cubicBezTo>
                    <a:cubicBezTo>
                      <a:pt x="701" y="3853"/>
                      <a:pt x="668" y="3753"/>
                      <a:pt x="634" y="3653"/>
                    </a:cubicBezTo>
                    <a:cubicBezTo>
                      <a:pt x="601" y="3520"/>
                      <a:pt x="601" y="3386"/>
                      <a:pt x="601" y="3253"/>
                    </a:cubicBezTo>
                    <a:lnTo>
                      <a:pt x="601" y="1318"/>
                    </a:lnTo>
                    <a:cubicBezTo>
                      <a:pt x="601" y="1151"/>
                      <a:pt x="601" y="1018"/>
                      <a:pt x="634" y="884"/>
                    </a:cubicBezTo>
                    <a:cubicBezTo>
                      <a:pt x="668" y="784"/>
                      <a:pt x="701" y="684"/>
                      <a:pt x="801" y="584"/>
                    </a:cubicBezTo>
                    <a:cubicBezTo>
                      <a:pt x="856" y="530"/>
                      <a:pt x="955" y="475"/>
                      <a:pt x="1043" y="475"/>
                    </a:cubicBezTo>
                    <a:cubicBezTo>
                      <a:pt x="1063" y="475"/>
                      <a:pt x="1083" y="478"/>
                      <a:pt x="1101" y="484"/>
                    </a:cubicBezTo>
                    <a:cubicBezTo>
                      <a:pt x="1135" y="476"/>
                      <a:pt x="1166" y="472"/>
                      <a:pt x="1196" y="472"/>
                    </a:cubicBezTo>
                    <a:close/>
                    <a:moveTo>
                      <a:pt x="1105" y="0"/>
                    </a:moveTo>
                    <a:cubicBezTo>
                      <a:pt x="893" y="0"/>
                      <a:pt x="684" y="50"/>
                      <a:pt x="501" y="150"/>
                    </a:cubicBezTo>
                    <a:cubicBezTo>
                      <a:pt x="334" y="284"/>
                      <a:pt x="201" y="451"/>
                      <a:pt x="134" y="617"/>
                    </a:cubicBezTo>
                    <a:cubicBezTo>
                      <a:pt x="34" y="851"/>
                      <a:pt x="1" y="1084"/>
                      <a:pt x="1" y="1318"/>
                    </a:cubicBezTo>
                    <a:lnTo>
                      <a:pt x="1" y="3253"/>
                    </a:lnTo>
                    <a:cubicBezTo>
                      <a:pt x="1" y="3453"/>
                      <a:pt x="34" y="3686"/>
                      <a:pt x="134" y="3920"/>
                    </a:cubicBezTo>
                    <a:cubicBezTo>
                      <a:pt x="201" y="4087"/>
                      <a:pt x="334" y="4253"/>
                      <a:pt x="501" y="4387"/>
                    </a:cubicBezTo>
                    <a:cubicBezTo>
                      <a:pt x="668" y="4487"/>
                      <a:pt x="901" y="4554"/>
                      <a:pt x="1101" y="4554"/>
                    </a:cubicBezTo>
                    <a:cubicBezTo>
                      <a:pt x="1335" y="4554"/>
                      <a:pt x="1535" y="4520"/>
                      <a:pt x="1735" y="4387"/>
                    </a:cubicBezTo>
                    <a:cubicBezTo>
                      <a:pt x="1902" y="4287"/>
                      <a:pt x="2035" y="4120"/>
                      <a:pt x="2102" y="3920"/>
                    </a:cubicBezTo>
                    <a:cubicBezTo>
                      <a:pt x="2169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35" y="1084"/>
                      <a:pt x="2169" y="851"/>
                      <a:pt x="2102" y="617"/>
                    </a:cubicBezTo>
                    <a:cubicBezTo>
                      <a:pt x="2035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5" name="Google Shape;1035;p13"/>
              <p:cNvSpPr/>
              <p:nvPr/>
            </p:nvSpPr>
            <p:spPr>
              <a:xfrm>
                <a:off x="4998346" y="2322550"/>
                <a:ext cx="44793" cy="91569"/>
              </a:xfrm>
              <a:custGeom>
                <a:rect b="b" l="l" r="r" t="t"/>
                <a:pathLst>
                  <a:path extrusionOk="0" h="4571" w="2236">
                    <a:moveTo>
                      <a:pt x="1105" y="476"/>
                    </a:moveTo>
                    <a:cubicBezTo>
                      <a:pt x="1218" y="476"/>
                      <a:pt x="1335" y="518"/>
                      <a:pt x="1435" y="601"/>
                    </a:cubicBezTo>
                    <a:cubicBezTo>
                      <a:pt x="1501" y="668"/>
                      <a:pt x="1568" y="801"/>
                      <a:pt x="1568" y="901"/>
                    </a:cubicBezTo>
                    <a:cubicBezTo>
                      <a:pt x="1602" y="1035"/>
                      <a:pt x="1635" y="1168"/>
                      <a:pt x="1602" y="1335"/>
                    </a:cubicBezTo>
                    <a:lnTo>
                      <a:pt x="1635" y="3270"/>
                    </a:lnTo>
                    <a:cubicBezTo>
                      <a:pt x="1635" y="3370"/>
                      <a:pt x="1602" y="3503"/>
                      <a:pt x="1568" y="3637"/>
                    </a:cubicBezTo>
                    <a:cubicBezTo>
                      <a:pt x="1568" y="3770"/>
                      <a:pt x="1501" y="3870"/>
                      <a:pt x="1435" y="3970"/>
                    </a:cubicBezTo>
                    <a:cubicBezTo>
                      <a:pt x="1335" y="4054"/>
                      <a:pt x="1218" y="4095"/>
                      <a:pt x="1105" y="4095"/>
                    </a:cubicBezTo>
                    <a:cubicBezTo>
                      <a:pt x="993" y="4095"/>
                      <a:pt x="884" y="4054"/>
                      <a:pt x="801" y="3970"/>
                    </a:cubicBezTo>
                    <a:cubicBezTo>
                      <a:pt x="701" y="3870"/>
                      <a:pt x="668" y="3770"/>
                      <a:pt x="634" y="3637"/>
                    </a:cubicBezTo>
                    <a:cubicBezTo>
                      <a:pt x="601" y="3503"/>
                      <a:pt x="601" y="3370"/>
                      <a:pt x="601" y="3270"/>
                    </a:cubicBezTo>
                    <a:lnTo>
                      <a:pt x="601" y="1335"/>
                    </a:lnTo>
                    <a:cubicBezTo>
                      <a:pt x="601" y="1168"/>
                      <a:pt x="601" y="1035"/>
                      <a:pt x="634" y="901"/>
                    </a:cubicBezTo>
                    <a:cubicBezTo>
                      <a:pt x="668" y="801"/>
                      <a:pt x="701" y="668"/>
                      <a:pt x="801" y="601"/>
                    </a:cubicBezTo>
                    <a:cubicBezTo>
                      <a:pt x="884" y="518"/>
                      <a:pt x="993" y="476"/>
                      <a:pt x="1105" y="476"/>
                    </a:cubicBezTo>
                    <a:close/>
                    <a:moveTo>
                      <a:pt x="1101" y="1"/>
                    </a:moveTo>
                    <a:cubicBezTo>
                      <a:pt x="901" y="1"/>
                      <a:pt x="668" y="67"/>
                      <a:pt x="467" y="167"/>
                    </a:cubicBezTo>
                    <a:cubicBezTo>
                      <a:pt x="301" y="301"/>
                      <a:pt x="201" y="434"/>
                      <a:pt x="134" y="634"/>
                    </a:cubicBezTo>
                    <a:cubicBezTo>
                      <a:pt x="34" y="868"/>
                      <a:pt x="0" y="1101"/>
                      <a:pt x="0" y="1335"/>
                    </a:cubicBezTo>
                    <a:lnTo>
                      <a:pt x="0" y="3236"/>
                    </a:lnTo>
                    <a:cubicBezTo>
                      <a:pt x="0" y="3470"/>
                      <a:pt x="34" y="3703"/>
                      <a:pt x="134" y="3937"/>
                    </a:cubicBezTo>
                    <a:cubicBezTo>
                      <a:pt x="201" y="4104"/>
                      <a:pt x="334" y="4270"/>
                      <a:pt x="501" y="4404"/>
                    </a:cubicBezTo>
                    <a:cubicBezTo>
                      <a:pt x="668" y="4504"/>
                      <a:pt x="901" y="4571"/>
                      <a:pt x="1101" y="4571"/>
                    </a:cubicBezTo>
                    <a:cubicBezTo>
                      <a:pt x="1335" y="4571"/>
                      <a:pt x="1535" y="4504"/>
                      <a:pt x="1735" y="4404"/>
                    </a:cubicBezTo>
                    <a:cubicBezTo>
                      <a:pt x="1902" y="4270"/>
                      <a:pt x="2035" y="4137"/>
                      <a:pt x="2102" y="3937"/>
                    </a:cubicBezTo>
                    <a:cubicBezTo>
                      <a:pt x="2169" y="3703"/>
                      <a:pt x="2235" y="3470"/>
                      <a:pt x="2202" y="3236"/>
                    </a:cubicBezTo>
                    <a:lnTo>
                      <a:pt x="2202" y="1335"/>
                    </a:lnTo>
                    <a:cubicBezTo>
                      <a:pt x="2235" y="1101"/>
                      <a:pt x="2169" y="868"/>
                      <a:pt x="2102" y="634"/>
                    </a:cubicBezTo>
                    <a:cubicBezTo>
                      <a:pt x="2035" y="434"/>
                      <a:pt x="1902" y="301"/>
                      <a:pt x="1735" y="167"/>
                    </a:cubicBezTo>
                    <a:cubicBezTo>
                      <a:pt x="1568" y="67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6" name="Google Shape;1036;p13"/>
              <p:cNvSpPr/>
              <p:nvPr/>
            </p:nvSpPr>
            <p:spPr>
              <a:xfrm>
                <a:off x="4023396" y="2573800"/>
                <a:ext cx="27404" cy="90246"/>
              </a:xfrm>
              <a:custGeom>
                <a:rect b="b" l="l" r="r" t="t"/>
                <a:pathLst>
                  <a:path extrusionOk="0" h="4505" w="1368">
                    <a:moveTo>
                      <a:pt x="934" y="1"/>
                    </a:moveTo>
                    <a:cubicBezTo>
                      <a:pt x="868" y="101"/>
                      <a:pt x="801" y="168"/>
                      <a:pt x="734" y="201"/>
                    </a:cubicBezTo>
                    <a:cubicBezTo>
                      <a:pt x="634" y="268"/>
                      <a:pt x="567" y="301"/>
                      <a:pt x="467" y="335"/>
                    </a:cubicBezTo>
                    <a:cubicBezTo>
                      <a:pt x="401" y="368"/>
                      <a:pt x="301" y="401"/>
                      <a:pt x="234" y="435"/>
                    </a:cubicBezTo>
                    <a:cubicBezTo>
                      <a:pt x="134" y="468"/>
                      <a:pt x="67" y="501"/>
                      <a:pt x="0" y="501"/>
                    </a:cubicBezTo>
                    <a:lnTo>
                      <a:pt x="0" y="935"/>
                    </a:lnTo>
                    <a:lnTo>
                      <a:pt x="134" y="935"/>
                    </a:lnTo>
                    <a:lnTo>
                      <a:pt x="367" y="902"/>
                    </a:lnTo>
                    <a:lnTo>
                      <a:pt x="634" y="835"/>
                    </a:lnTo>
                    <a:cubicBezTo>
                      <a:pt x="701" y="835"/>
                      <a:pt x="734" y="835"/>
                      <a:pt x="768" y="802"/>
                    </a:cubicBezTo>
                    <a:lnTo>
                      <a:pt x="768" y="4504"/>
                    </a:lnTo>
                    <a:lnTo>
                      <a:pt x="1368" y="4504"/>
                    </a:lnTo>
                    <a:lnTo>
                      <a:pt x="136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7" name="Google Shape;1037;p13"/>
              <p:cNvSpPr/>
              <p:nvPr/>
            </p:nvSpPr>
            <p:spPr>
              <a:xfrm>
                <a:off x="4023396" y="2699445"/>
                <a:ext cx="27404" cy="89545"/>
              </a:xfrm>
              <a:custGeom>
                <a:rect b="b" l="l" r="r" t="t"/>
                <a:pathLst>
                  <a:path extrusionOk="0" h="4470" w="1368">
                    <a:moveTo>
                      <a:pt x="934" y="0"/>
                    </a:moveTo>
                    <a:cubicBezTo>
                      <a:pt x="868" y="67"/>
                      <a:pt x="801" y="134"/>
                      <a:pt x="734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cubicBezTo>
                      <a:pt x="134" y="434"/>
                      <a:pt x="67" y="467"/>
                      <a:pt x="0" y="467"/>
                    </a:cubicBezTo>
                    <a:lnTo>
                      <a:pt x="0" y="934"/>
                    </a:lnTo>
                    <a:lnTo>
                      <a:pt x="134" y="934"/>
                    </a:lnTo>
                    <a:lnTo>
                      <a:pt x="367" y="867"/>
                    </a:lnTo>
                    <a:lnTo>
                      <a:pt x="634" y="834"/>
                    </a:lnTo>
                    <a:lnTo>
                      <a:pt x="768" y="801"/>
                    </a:ln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8" name="Google Shape;1038;p13"/>
              <p:cNvSpPr/>
              <p:nvPr/>
            </p:nvSpPr>
            <p:spPr>
              <a:xfrm>
                <a:off x="4537935" y="2323211"/>
                <a:ext cx="44112" cy="91569"/>
              </a:xfrm>
              <a:custGeom>
                <a:rect b="b" l="l" r="r" t="t"/>
                <a:pathLst>
                  <a:path extrusionOk="0" h="4571" w="2202">
                    <a:moveTo>
                      <a:pt x="1101" y="468"/>
                    </a:moveTo>
                    <a:cubicBezTo>
                      <a:pt x="1218" y="468"/>
                      <a:pt x="1335" y="501"/>
                      <a:pt x="1435" y="568"/>
                    </a:cubicBezTo>
                    <a:cubicBezTo>
                      <a:pt x="1501" y="668"/>
                      <a:pt x="1535" y="768"/>
                      <a:pt x="1568" y="902"/>
                    </a:cubicBezTo>
                    <a:cubicBezTo>
                      <a:pt x="1601" y="1035"/>
                      <a:pt x="1601" y="1168"/>
                      <a:pt x="1601" y="1302"/>
                    </a:cubicBezTo>
                    <a:lnTo>
                      <a:pt x="1601" y="3237"/>
                    </a:lnTo>
                    <a:cubicBezTo>
                      <a:pt x="1601" y="3370"/>
                      <a:pt x="1601" y="3504"/>
                      <a:pt x="1568" y="3637"/>
                    </a:cubicBezTo>
                    <a:cubicBezTo>
                      <a:pt x="1535" y="3737"/>
                      <a:pt x="1501" y="3870"/>
                      <a:pt x="1401" y="3937"/>
                    </a:cubicBezTo>
                    <a:cubicBezTo>
                      <a:pt x="1335" y="4037"/>
                      <a:pt x="1235" y="4071"/>
                      <a:pt x="1101" y="4071"/>
                    </a:cubicBezTo>
                    <a:cubicBezTo>
                      <a:pt x="968" y="4071"/>
                      <a:pt x="868" y="4037"/>
                      <a:pt x="768" y="3937"/>
                    </a:cubicBezTo>
                    <a:cubicBezTo>
                      <a:pt x="701" y="3870"/>
                      <a:pt x="634" y="3737"/>
                      <a:pt x="634" y="3637"/>
                    </a:cubicBezTo>
                    <a:cubicBezTo>
                      <a:pt x="601" y="3504"/>
                      <a:pt x="601" y="3370"/>
                      <a:pt x="601" y="3237"/>
                    </a:cubicBezTo>
                    <a:lnTo>
                      <a:pt x="601" y="1302"/>
                    </a:lnTo>
                    <a:cubicBezTo>
                      <a:pt x="601" y="1168"/>
                      <a:pt x="601" y="1035"/>
                      <a:pt x="634" y="902"/>
                    </a:cubicBezTo>
                    <a:cubicBezTo>
                      <a:pt x="634" y="768"/>
                      <a:pt x="701" y="668"/>
                      <a:pt x="768" y="568"/>
                    </a:cubicBezTo>
                    <a:cubicBezTo>
                      <a:pt x="868" y="501"/>
                      <a:pt x="984" y="468"/>
                      <a:pt x="1101" y="468"/>
                    </a:cubicBezTo>
                    <a:close/>
                    <a:moveTo>
                      <a:pt x="1101" y="1"/>
                    </a:moveTo>
                    <a:cubicBezTo>
                      <a:pt x="868" y="1"/>
                      <a:pt x="667" y="34"/>
                      <a:pt x="467" y="168"/>
                    </a:cubicBezTo>
                    <a:cubicBezTo>
                      <a:pt x="301" y="268"/>
                      <a:pt x="167" y="435"/>
                      <a:pt x="100" y="635"/>
                    </a:cubicBezTo>
                    <a:cubicBezTo>
                      <a:pt x="34" y="835"/>
                      <a:pt x="0" y="1068"/>
                      <a:pt x="0" y="1302"/>
                    </a:cubicBezTo>
                    <a:lnTo>
                      <a:pt x="0" y="3237"/>
                    </a:lnTo>
                    <a:cubicBezTo>
                      <a:pt x="0" y="3470"/>
                      <a:pt x="34" y="3704"/>
                      <a:pt x="100" y="3904"/>
                    </a:cubicBezTo>
                    <a:cubicBezTo>
                      <a:pt x="167" y="4104"/>
                      <a:pt x="301" y="4271"/>
                      <a:pt x="467" y="4371"/>
                    </a:cubicBezTo>
                    <a:cubicBezTo>
                      <a:pt x="667" y="4504"/>
                      <a:pt x="868" y="4571"/>
                      <a:pt x="1101" y="4571"/>
                    </a:cubicBezTo>
                    <a:cubicBezTo>
                      <a:pt x="1335" y="4571"/>
                      <a:pt x="1535" y="4504"/>
                      <a:pt x="1735" y="4404"/>
                    </a:cubicBezTo>
                    <a:cubicBezTo>
                      <a:pt x="1902" y="4271"/>
                      <a:pt x="2002" y="4104"/>
                      <a:pt x="2102" y="3937"/>
                    </a:cubicBezTo>
                    <a:cubicBezTo>
                      <a:pt x="2169" y="3704"/>
                      <a:pt x="2202" y="3470"/>
                      <a:pt x="2202" y="3237"/>
                    </a:cubicBezTo>
                    <a:lnTo>
                      <a:pt x="2202" y="1302"/>
                    </a:lnTo>
                    <a:cubicBezTo>
                      <a:pt x="2202" y="1068"/>
                      <a:pt x="2169" y="835"/>
                      <a:pt x="2102" y="635"/>
                    </a:cubicBezTo>
                    <a:cubicBezTo>
                      <a:pt x="2002" y="435"/>
                      <a:pt x="1902" y="268"/>
                      <a:pt x="1735" y="168"/>
                    </a:cubicBezTo>
                    <a:cubicBezTo>
                      <a:pt x="1535" y="34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39" name="Google Shape;1039;p13"/>
              <p:cNvSpPr/>
              <p:nvPr/>
            </p:nvSpPr>
            <p:spPr>
              <a:xfrm>
                <a:off x="4016705" y="2323892"/>
                <a:ext cx="27424" cy="88884"/>
              </a:xfrm>
              <a:custGeom>
                <a:rect b="b" l="l" r="r" t="t"/>
                <a:pathLst>
                  <a:path extrusionOk="0" h="4437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167"/>
                    </a:cubicBezTo>
                    <a:cubicBezTo>
                      <a:pt x="635" y="234"/>
                      <a:pt x="568" y="267"/>
                      <a:pt x="468" y="301"/>
                    </a:cubicBezTo>
                    <a:cubicBezTo>
                      <a:pt x="401" y="367"/>
                      <a:pt x="301" y="367"/>
                      <a:pt x="234" y="401"/>
                    </a:cubicBezTo>
                    <a:cubicBezTo>
                      <a:pt x="134" y="434"/>
                      <a:pt x="67" y="467"/>
                      <a:pt x="1" y="467"/>
                    </a:cubicBezTo>
                    <a:lnTo>
                      <a:pt x="1" y="901"/>
                    </a:lnTo>
                    <a:lnTo>
                      <a:pt x="134" y="901"/>
                    </a:lnTo>
                    <a:lnTo>
                      <a:pt x="401" y="834"/>
                    </a:lnTo>
                    <a:lnTo>
                      <a:pt x="668" y="801"/>
                    </a:lnTo>
                    <a:lnTo>
                      <a:pt x="801" y="768"/>
                    </a:lnTo>
                    <a:lnTo>
                      <a:pt x="801" y="4437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0" name="Google Shape;1040;p13"/>
              <p:cNvSpPr/>
              <p:nvPr/>
            </p:nvSpPr>
            <p:spPr>
              <a:xfrm>
                <a:off x="4019389" y="2197586"/>
                <a:ext cx="44793" cy="91068"/>
              </a:xfrm>
              <a:custGeom>
                <a:rect b="b" l="l" r="r" t="t"/>
                <a:pathLst>
                  <a:path extrusionOk="0" h="4546" w="2236">
                    <a:moveTo>
                      <a:pt x="1134" y="468"/>
                    </a:moveTo>
                    <a:cubicBezTo>
                      <a:pt x="1234" y="468"/>
                      <a:pt x="1368" y="501"/>
                      <a:pt x="1468" y="568"/>
                    </a:cubicBezTo>
                    <a:cubicBezTo>
                      <a:pt x="1535" y="668"/>
                      <a:pt x="1568" y="768"/>
                      <a:pt x="1601" y="901"/>
                    </a:cubicBezTo>
                    <a:cubicBezTo>
                      <a:pt x="1635" y="1035"/>
                      <a:pt x="1635" y="1168"/>
                      <a:pt x="1635" y="1302"/>
                    </a:cubicBezTo>
                    <a:lnTo>
                      <a:pt x="1635" y="3236"/>
                    </a:lnTo>
                    <a:cubicBezTo>
                      <a:pt x="1635" y="3370"/>
                      <a:pt x="1635" y="3503"/>
                      <a:pt x="1601" y="3637"/>
                    </a:cubicBezTo>
                    <a:cubicBezTo>
                      <a:pt x="1568" y="3737"/>
                      <a:pt x="1535" y="3870"/>
                      <a:pt x="1435" y="3937"/>
                    </a:cubicBezTo>
                    <a:cubicBezTo>
                      <a:pt x="1351" y="4020"/>
                      <a:pt x="1243" y="4062"/>
                      <a:pt x="1130" y="4062"/>
                    </a:cubicBezTo>
                    <a:cubicBezTo>
                      <a:pt x="1018" y="4062"/>
                      <a:pt x="901" y="4020"/>
                      <a:pt x="801" y="3937"/>
                    </a:cubicBezTo>
                    <a:cubicBezTo>
                      <a:pt x="734" y="3870"/>
                      <a:pt x="667" y="3737"/>
                      <a:pt x="667" y="3637"/>
                    </a:cubicBezTo>
                    <a:cubicBezTo>
                      <a:pt x="634" y="3503"/>
                      <a:pt x="601" y="3370"/>
                      <a:pt x="601" y="3236"/>
                    </a:cubicBezTo>
                    <a:lnTo>
                      <a:pt x="601" y="1302"/>
                    </a:lnTo>
                    <a:cubicBezTo>
                      <a:pt x="601" y="1168"/>
                      <a:pt x="634" y="1035"/>
                      <a:pt x="667" y="901"/>
                    </a:cubicBezTo>
                    <a:cubicBezTo>
                      <a:pt x="667" y="768"/>
                      <a:pt x="734" y="668"/>
                      <a:pt x="801" y="568"/>
                    </a:cubicBezTo>
                    <a:cubicBezTo>
                      <a:pt x="901" y="501"/>
                      <a:pt x="1001" y="468"/>
                      <a:pt x="1134" y="468"/>
                    </a:cubicBezTo>
                    <a:close/>
                    <a:moveTo>
                      <a:pt x="1134" y="1"/>
                    </a:moveTo>
                    <a:cubicBezTo>
                      <a:pt x="901" y="1"/>
                      <a:pt x="701" y="34"/>
                      <a:pt x="501" y="168"/>
                    </a:cubicBezTo>
                    <a:cubicBezTo>
                      <a:pt x="334" y="268"/>
                      <a:pt x="200" y="434"/>
                      <a:pt x="134" y="635"/>
                    </a:cubicBezTo>
                    <a:cubicBezTo>
                      <a:pt x="67" y="835"/>
                      <a:pt x="0" y="1068"/>
                      <a:pt x="34" y="1302"/>
                    </a:cubicBezTo>
                    <a:lnTo>
                      <a:pt x="34" y="3236"/>
                    </a:lnTo>
                    <a:cubicBezTo>
                      <a:pt x="0" y="3470"/>
                      <a:pt x="67" y="3703"/>
                      <a:pt x="134" y="3904"/>
                    </a:cubicBezTo>
                    <a:cubicBezTo>
                      <a:pt x="200" y="4104"/>
                      <a:pt x="334" y="4271"/>
                      <a:pt x="501" y="4371"/>
                    </a:cubicBezTo>
                    <a:cubicBezTo>
                      <a:pt x="666" y="4481"/>
                      <a:pt x="832" y="4546"/>
                      <a:pt x="1017" y="4546"/>
                    </a:cubicBezTo>
                    <a:cubicBezTo>
                      <a:pt x="1055" y="4546"/>
                      <a:pt x="1094" y="4543"/>
                      <a:pt x="1134" y="4537"/>
                    </a:cubicBezTo>
                    <a:cubicBezTo>
                      <a:pt x="1169" y="4543"/>
                      <a:pt x="1204" y="4546"/>
                      <a:pt x="1240" y="4546"/>
                    </a:cubicBezTo>
                    <a:cubicBezTo>
                      <a:pt x="1414" y="4546"/>
                      <a:pt x="1602" y="4481"/>
                      <a:pt x="1768" y="4371"/>
                    </a:cubicBezTo>
                    <a:cubicBezTo>
                      <a:pt x="1902" y="4271"/>
                      <a:pt x="2035" y="4104"/>
                      <a:pt x="2102" y="3904"/>
                    </a:cubicBezTo>
                    <a:cubicBezTo>
                      <a:pt x="2202" y="3703"/>
                      <a:pt x="2235" y="3470"/>
                      <a:pt x="2235" y="3236"/>
                    </a:cubicBezTo>
                    <a:lnTo>
                      <a:pt x="2235" y="1302"/>
                    </a:lnTo>
                    <a:cubicBezTo>
                      <a:pt x="2235" y="1068"/>
                      <a:pt x="2202" y="835"/>
                      <a:pt x="2102" y="635"/>
                    </a:cubicBezTo>
                    <a:cubicBezTo>
                      <a:pt x="2035" y="434"/>
                      <a:pt x="1935" y="268"/>
                      <a:pt x="1768" y="168"/>
                    </a:cubicBezTo>
                    <a:cubicBezTo>
                      <a:pt x="1568" y="34"/>
                      <a:pt x="1334" y="1"/>
                      <a:pt x="113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1" name="Google Shape;1041;p13"/>
              <p:cNvSpPr/>
              <p:nvPr/>
            </p:nvSpPr>
            <p:spPr>
              <a:xfrm>
                <a:off x="4070172" y="282222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34" y="476"/>
                    </a:moveTo>
                    <a:cubicBezTo>
                      <a:pt x="1235" y="476"/>
                      <a:pt x="1368" y="509"/>
                      <a:pt x="1435" y="609"/>
                    </a:cubicBezTo>
                    <a:cubicBezTo>
                      <a:pt x="1535" y="676"/>
                      <a:pt x="1568" y="809"/>
                      <a:pt x="1601" y="909"/>
                    </a:cubicBezTo>
                    <a:cubicBezTo>
                      <a:pt x="1601" y="1043"/>
                      <a:pt x="1635" y="1176"/>
                      <a:pt x="1635" y="1343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601" y="3645"/>
                    </a:cubicBezTo>
                    <a:cubicBezTo>
                      <a:pt x="1568" y="3745"/>
                      <a:pt x="1501" y="3878"/>
                      <a:pt x="1435" y="3945"/>
                    </a:cubicBezTo>
                    <a:cubicBezTo>
                      <a:pt x="1368" y="4045"/>
                      <a:pt x="1235" y="4078"/>
                      <a:pt x="1134" y="4078"/>
                    </a:cubicBezTo>
                    <a:cubicBezTo>
                      <a:pt x="1001" y="4078"/>
                      <a:pt x="868" y="4045"/>
                      <a:pt x="801" y="3945"/>
                    </a:cubicBezTo>
                    <a:cubicBezTo>
                      <a:pt x="734" y="3878"/>
                      <a:pt x="667" y="3745"/>
                      <a:pt x="634" y="3645"/>
                    </a:cubicBezTo>
                    <a:cubicBezTo>
                      <a:pt x="634" y="3511"/>
                      <a:pt x="601" y="3378"/>
                      <a:pt x="601" y="3244"/>
                    </a:cubicBezTo>
                    <a:lnTo>
                      <a:pt x="601" y="1343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7" y="809"/>
                      <a:pt x="701" y="676"/>
                      <a:pt x="801" y="609"/>
                    </a:cubicBezTo>
                    <a:cubicBezTo>
                      <a:pt x="868" y="509"/>
                      <a:pt x="1001" y="476"/>
                      <a:pt x="1134" y="476"/>
                    </a:cubicBezTo>
                    <a:close/>
                    <a:moveTo>
                      <a:pt x="1130" y="0"/>
                    </a:moveTo>
                    <a:cubicBezTo>
                      <a:pt x="918" y="0"/>
                      <a:pt x="701" y="59"/>
                      <a:pt x="501" y="176"/>
                    </a:cubicBezTo>
                    <a:cubicBezTo>
                      <a:pt x="334" y="276"/>
                      <a:pt x="200" y="442"/>
                      <a:pt x="134" y="643"/>
                    </a:cubicBezTo>
                    <a:cubicBezTo>
                      <a:pt x="67" y="843"/>
                      <a:pt x="0" y="1076"/>
                      <a:pt x="34" y="1310"/>
                    </a:cubicBezTo>
                    <a:lnTo>
                      <a:pt x="34" y="3244"/>
                    </a:lnTo>
                    <a:cubicBezTo>
                      <a:pt x="0" y="3478"/>
                      <a:pt x="67" y="3711"/>
                      <a:pt x="134" y="3912"/>
                    </a:cubicBezTo>
                    <a:cubicBezTo>
                      <a:pt x="200" y="4112"/>
                      <a:pt x="334" y="4279"/>
                      <a:pt x="501" y="4379"/>
                    </a:cubicBezTo>
                    <a:cubicBezTo>
                      <a:pt x="701" y="4495"/>
                      <a:pt x="918" y="4554"/>
                      <a:pt x="1134" y="4554"/>
                    </a:cubicBezTo>
                    <a:cubicBezTo>
                      <a:pt x="1351" y="4554"/>
                      <a:pt x="1568" y="4495"/>
                      <a:pt x="1768" y="4379"/>
                    </a:cubicBezTo>
                    <a:cubicBezTo>
                      <a:pt x="1902" y="4279"/>
                      <a:pt x="2035" y="4112"/>
                      <a:pt x="2102" y="3945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43"/>
                    </a:lnTo>
                    <a:cubicBezTo>
                      <a:pt x="2235" y="1076"/>
                      <a:pt x="2202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1" y="59"/>
                      <a:pt x="1343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2" name="Google Shape;1042;p13"/>
              <p:cNvSpPr/>
              <p:nvPr/>
            </p:nvSpPr>
            <p:spPr>
              <a:xfrm>
                <a:off x="4401613" y="2448015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5" y="476"/>
                    </a:moveTo>
                    <a:cubicBezTo>
                      <a:pt x="1218" y="476"/>
                      <a:pt x="1335" y="509"/>
                      <a:pt x="1435" y="576"/>
                    </a:cubicBezTo>
                    <a:cubicBezTo>
                      <a:pt x="1502" y="676"/>
                      <a:pt x="1568" y="776"/>
                      <a:pt x="1568" y="909"/>
                    </a:cubicBezTo>
                    <a:cubicBezTo>
                      <a:pt x="1602" y="1043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8" y="3645"/>
                    </a:cubicBezTo>
                    <a:cubicBezTo>
                      <a:pt x="1568" y="3745"/>
                      <a:pt x="1502" y="3845"/>
                      <a:pt x="1435" y="3945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1001" y="4078"/>
                      <a:pt x="868" y="4045"/>
                      <a:pt x="801" y="3945"/>
                    </a:cubicBezTo>
                    <a:cubicBezTo>
                      <a:pt x="701" y="3878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84" y="509"/>
                      <a:pt x="993" y="476"/>
                      <a:pt x="1105" y="476"/>
                    </a:cubicBezTo>
                    <a:close/>
                    <a:moveTo>
                      <a:pt x="1105" y="0"/>
                    </a:moveTo>
                    <a:cubicBezTo>
                      <a:pt x="893" y="0"/>
                      <a:pt x="684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39" y="4489"/>
                      <a:pt x="823" y="4554"/>
                      <a:pt x="996" y="4554"/>
                    </a:cubicBezTo>
                    <a:cubicBezTo>
                      <a:pt x="1032" y="4554"/>
                      <a:pt x="1067" y="4551"/>
                      <a:pt x="1101" y="4545"/>
                    </a:cubicBezTo>
                    <a:cubicBezTo>
                      <a:pt x="1141" y="4551"/>
                      <a:pt x="1180" y="4554"/>
                      <a:pt x="1219" y="4554"/>
                    </a:cubicBezTo>
                    <a:cubicBezTo>
                      <a:pt x="1403" y="4554"/>
                      <a:pt x="1569" y="4489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3" name="Google Shape;1043;p13"/>
              <p:cNvSpPr/>
              <p:nvPr/>
            </p:nvSpPr>
            <p:spPr>
              <a:xfrm>
                <a:off x="4379557" y="2197586"/>
                <a:ext cx="44793" cy="91569"/>
              </a:xfrm>
              <a:custGeom>
                <a:rect b="b" l="l" r="r" t="t"/>
                <a:pathLst>
                  <a:path extrusionOk="0" h="4571" w="2236">
                    <a:moveTo>
                      <a:pt x="1118" y="476"/>
                    </a:moveTo>
                    <a:cubicBezTo>
                      <a:pt x="1235" y="476"/>
                      <a:pt x="1352" y="518"/>
                      <a:pt x="1435" y="601"/>
                    </a:cubicBezTo>
                    <a:cubicBezTo>
                      <a:pt x="1502" y="668"/>
                      <a:pt x="1568" y="768"/>
                      <a:pt x="1602" y="901"/>
                    </a:cubicBezTo>
                    <a:cubicBezTo>
                      <a:pt x="1602" y="1035"/>
                      <a:pt x="1635" y="1168"/>
                      <a:pt x="1635" y="1302"/>
                    </a:cubicBezTo>
                    <a:lnTo>
                      <a:pt x="1635" y="3270"/>
                    </a:lnTo>
                    <a:cubicBezTo>
                      <a:pt x="1635" y="3370"/>
                      <a:pt x="1602" y="3503"/>
                      <a:pt x="1602" y="3637"/>
                    </a:cubicBezTo>
                    <a:cubicBezTo>
                      <a:pt x="1568" y="3770"/>
                      <a:pt x="1502" y="3870"/>
                      <a:pt x="1435" y="3970"/>
                    </a:cubicBezTo>
                    <a:cubicBezTo>
                      <a:pt x="1335" y="4037"/>
                      <a:pt x="1235" y="4070"/>
                      <a:pt x="1135" y="4070"/>
                    </a:cubicBezTo>
                    <a:cubicBezTo>
                      <a:pt x="1001" y="4070"/>
                      <a:pt x="901" y="4037"/>
                      <a:pt x="801" y="3970"/>
                    </a:cubicBezTo>
                    <a:cubicBezTo>
                      <a:pt x="735" y="3870"/>
                      <a:pt x="668" y="3770"/>
                      <a:pt x="634" y="3637"/>
                    </a:cubicBezTo>
                    <a:cubicBezTo>
                      <a:pt x="634" y="3503"/>
                      <a:pt x="601" y="3370"/>
                      <a:pt x="601" y="3270"/>
                    </a:cubicBezTo>
                    <a:lnTo>
                      <a:pt x="601" y="1302"/>
                    </a:lnTo>
                    <a:cubicBezTo>
                      <a:pt x="601" y="1168"/>
                      <a:pt x="601" y="1035"/>
                      <a:pt x="634" y="901"/>
                    </a:cubicBezTo>
                    <a:cubicBezTo>
                      <a:pt x="668" y="768"/>
                      <a:pt x="701" y="668"/>
                      <a:pt x="801" y="601"/>
                    </a:cubicBezTo>
                    <a:cubicBezTo>
                      <a:pt x="885" y="518"/>
                      <a:pt x="1001" y="476"/>
                      <a:pt x="1118" y="476"/>
                    </a:cubicBezTo>
                    <a:close/>
                    <a:moveTo>
                      <a:pt x="1101" y="1"/>
                    </a:moveTo>
                    <a:cubicBezTo>
                      <a:pt x="901" y="1"/>
                      <a:pt x="668" y="34"/>
                      <a:pt x="501" y="168"/>
                    </a:cubicBezTo>
                    <a:cubicBezTo>
                      <a:pt x="334" y="268"/>
                      <a:pt x="201" y="434"/>
                      <a:pt x="134" y="635"/>
                    </a:cubicBezTo>
                    <a:cubicBezTo>
                      <a:pt x="34" y="835"/>
                      <a:pt x="1" y="1068"/>
                      <a:pt x="1" y="1302"/>
                    </a:cubicBezTo>
                    <a:lnTo>
                      <a:pt x="1" y="3236"/>
                    </a:lnTo>
                    <a:cubicBezTo>
                      <a:pt x="1" y="3470"/>
                      <a:pt x="34" y="3703"/>
                      <a:pt x="134" y="3904"/>
                    </a:cubicBezTo>
                    <a:cubicBezTo>
                      <a:pt x="201" y="4104"/>
                      <a:pt x="334" y="4271"/>
                      <a:pt x="501" y="4371"/>
                    </a:cubicBezTo>
                    <a:cubicBezTo>
                      <a:pt x="668" y="4504"/>
                      <a:pt x="901" y="4571"/>
                      <a:pt x="1135" y="4571"/>
                    </a:cubicBezTo>
                    <a:cubicBezTo>
                      <a:pt x="1335" y="4571"/>
                      <a:pt x="1568" y="4504"/>
                      <a:pt x="1735" y="4371"/>
                    </a:cubicBezTo>
                    <a:cubicBezTo>
                      <a:pt x="1902" y="4271"/>
                      <a:pt x="2035" y="4104"/>
                      <a:pt x="2102" y="3904"/>
                    </a:cubicBezTo>
                    <a:cubicBezTo>
                      <a:pt x="2169" y="3703"/>
                      <a:pt x="2236" y="3470"/>
                      <a:pt x="2202" y="3236"/>
                    </a:cubicBezTo>
                    <a:lnTo>
                      <a:pt x="2202" y="1302"/>
                    </a:lnTo>
                    <a:cubicBezTo>
                      <a:pt x="2236" y="1068"/>
                      <a:pt x="2202" y="835"/>
                      <a:pt x="2102" y="635"/>
                    </a:cubicBezTo>
                    <a:cubicBezTo>
                      <a:pt x="2035" y="434"/>
                      <a:pt x="1902" y="268"/>
                      <a:pt x="1735" y="168"/>
                    </a:cubicBezTo>
                    <a:cubicBezTo>
                      <a:pt x="1568" y="34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4" name="Google Shape;1044;p13"/>
              <p:cNvSpPr/>
              <p:nvPr/>
            </p:nvSpPr>
            <p:spPr>
              <a:xfrm>
                <a:off x="4866711" y="2197426"/>
                <a:ext cx="44773" cy="91729"/>
              </a:xfrm>
              <a:custGeom>
                <a:rect b="b" l="l" r="r" t="t"/>
                <a:pathLst>
                  <a:path extrusionOk="0" h="4579" w="2235">
                    <a:moveTo>
                      <a:pt x="1134" y="476"/>
                    </a:moveTo>
                    <a:cubicBezTo>
                      <a:pt x="1234" y="476"/>
                      <a:pt x="1368" y="509"/>
                      <a:pt x="1434" y="609"/>
                    </a:cubicBezTo>
                    <a:cubicBezTo>
                      <a:pt x="1534" y="676"/>
                      <a:pt x="1568" y="776"/>
                      <a:pt x="1601" y="909"/>
                    </a:cubicBezTo>
                    <a:cubicBezTo>
                      <a:pt x="1635" y="1043"/>
                      <a:pt x="1635" y="1176"/>
                      <a:pt x="1635" y="1310"/>
                    </a:cubicBezTo>
                    <a:lnTo>
                      <a:pt x="1635" y="3278"/>
                    </a:lnTo>
                    <a:cubicBezTo>
                      <a:pt x="1635" y="3378"/>
                      <a:pt x="1635" y="3511"/>
                      <a:pt x="1601" y="3645"/>
                    </a:cubicBezTo>
                    <a:cubicBezTo>
                      <a:pt x="1568" y="3778"/>
                      <a:pt x="1534" y="3878"/>
                      <a:pt x="1434" y="3978"/>
                    </a:cubicBezTo>
                    <a:cubicBezTo>
                      <a:pt x="1368" y="4045"/>
                      <a:pt x="1234" y="4078"/>
                      <a:pt x="1134" y="4078"/>
                    </a:cubicBezTo>
                    <a:cubicBezTo>
                      <a:pt x="1001" y="4078"/>
                      <a:pt x="901" y="4045"/>
                      <a:pt x="801" y="3978"/>
                    </a:cubicBezTo>
                    <a:cubicBezTo>
                      <a:pt x="734" y="3878"/>
                      <a:pt x="667" y="3778"/>
                      <a:pt x="667" y="3645"/>
                    </a:cubicBezTo>
                    <a:cubicBezTo>
                      <a:pt x="634" y="3511"/>
                      <a:pt x="600" y="3378"/>
                      <a:pt x="600" y="3278"/>
                    </a:cubicBezTo>
                    <a:lnTo>
                      <a:pt x="600" y="1310"/>
                    </a:lnTo>
                    <a:cubicBezTo>
                      <a:pt x="600" y="1176"/>
                      <a:pt x="634" y="1043"/>
                      <a:pt x="667" y="909"/>
                    </a:cubicBezTo>
                    <a:cubicBezTo>
                      <a:pt x="667" y="776"/>
                      <a:pt x="734" y="676"/>
                      <a:pt x="801" y="609"/>
                    </a:cubicBezTo>
                    <a:cubicBezTo>
                      <a:pt x="901" y="509"/>
                      <a:pt x="1001" y="476"/>
                      <a:pt x="1134" y="476"/>
                    </a:cubicBezTo>
                    <a:close/>
                    <a:moveTo>
                      <a:pt x="1134" y="0"/>
                    </a:moveTo>
                    <a:cubicBezTo>
                      <a:pt x="917" y="0"/>
                      <a:pt x="701" y="59"/>
                      <a:pt x="500" y="176"/>
                    </a:cubicBezTo>
                    <a:cubicBezTo>
                      <a:pt x="334" y="276"/>
                      <a:pt x="200" y="442"/>
                      <a:pt x="133" y="643"/>
                    </a:cubicBezTo>
                    <a:cubicBezTo>
                      <a:pt x="67" y="843"/>
                      <a:pt x="0" y="1076"/>
                      <a:pt x="33" y="1310"/>
                    </a:cubicBezTo>
                    <a:lnTo>
                      <a:pt x="33" y="3244"/>
                    </a:lnTo>
                    <a:cubicBezTo>
                      <a:pt x="33" y="3478"/>
                      <a:pt x="67" y="3711"/>
                      <a:pt x="133" y="3912"/>
                    </a:cubicBezTo>
                    <a:cubicBezTo>
                      <a:pt x="200" y="4112"/>
                      <a:pt x="334" y="4279"/>
                      <a:pt x="500" y="4379"/>
                    </a:cubicBezTo>
                    <a:cubicBezTo>
                      <a:pt x="701" y="4512"/>
                      <a:pt x="901" y="4579"/>
                      <a:pt x="1134" y="4579"/>
                    </a:cubicBezTo>
                    <a:cubicBezTo>
                      <a:pt x="1368" y="4579"/>
                      <a:pt x="1568" y="4512"/>
                      <a:pt x="1768" y="4379"/>
                    </a:cubicBezTo>
                    <a:cubicBezTo>
                      <a:pt x="1935" y="4279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35" y="643"/>
                    </a:cubicBezTo>
                    <a:cubicBezTo>
                      <a:pt x="2035" y="442"/>
                      <a:pt x="1935" y="276"/>
                      <a:pt x="1768" y="176"/>
                    </a:cubicBezTo>
                    <a:cubicBezTo>
                      <a:pt x="1568" y="59"/>
                      <a:pt x="1351" y="0"/>
                      <a:pt x="113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5" name="Google Shape;1045;p13"/>
              <p:cNvSpPr/>
              <p:nvPr/>
            </p:nvSpPr>
            <p:spPr>
              <a:xfrm>
                <a:off x="4491159" y="2323892"/>
                <a:ext cx="27404" cy="89565"/>
              </a:xfrm>
              <a:custGeom>
                <a:rect b="b" l="l" r="r" t="t"/>
                <a:pathLst>
                  <a:path extrusionOk="0" h="4471" w="1368">
                    <a:moveTo>
                      <a:pt x="901" y="0"/>
                    </a:moveTo>
                    <a:cubicBezTo>
                      <a:pt x="834" y="67"/>
                      <a:pt x="768" y="134"/>
                      <a:pt x="701" y="167"/>
                    </a:cubicBezTo>
                    <a:cubicBezTo>
                      <a:pt x="634" y="234"/>
                      <a:pt x="534" y="267"/>
                      <a:pt x="467" y="301"/>
                    </a:cubicBezTo>
                    <a:cubicBezTo>
                      <a:pt x="367" y="367"/>
                      <a:pt x="301" y="367"/>
                      <a:pt x="200" y="401"/>
                    </a:cubicBezTo>
                    <a:cubicBezTo>
                      <a:pt x="134" y="434"/>
                      <a:pt x="34" y="467"/>
                      <a:pt x="0" y="467"/>
                    </a:cubicBezTo>
                    <a:lnTo>
                      <a:pt x="0" y="901"/>
                    </a:lnTo>
                    <a:lnTo>
                      <a:pt x="100" y="901"/>
                    </a:lnTo>
                    <a:lnTo>
                      <a:pt x="367" y="868"/>
                    </a:lnTo>
                    <a:lnTo>
                      <a:pt x="634" y="801"/>
                    </a:lnTo>
                    <a:lnTo>
                      <a:pt x="768" y="768"/>
                    </a:lnTo>
                    <a:lnTo>
                      <a:pt x="768" y="4470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6" name="Google Shape;1046;p13"/>
              <p:cNvSpPr/>
              <p:nvPr/>
            </p:nvSpPr>
            <p:spPr>
              <a:xfrm>
                <a:off x="4504521" y="2573480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1" y="451"/>
                    </a:moveTo>
                    <a:cubicBezTo>
                      <a:pt x="1201" y="451"/>
                      <a:pt x="1335" y="484"/>
                      <a:pt x="1435" y="584"/>
                    </a:cubicBezTo>
                    <a:cubicBezTo>
                      <a:pt x="1502" y="651"/>
                      <a:pt x="1535" y="751"/>
                      <a:pt x="1568" y="884"/>
                    </a:cubicBezTo>
                    <a:cubicBezTo>
                      <a:pt x="1602" y="1018"/>
                      <a:pt x="1602" y="1151"/>
                      <a:pt x="1602" y="1285"/>
                    </a:cubicBezTo>
                    <a:lnTo>
                      <a:pt x="1602" y="3219"/>
                    </a:lnTo>
                    <a:cubicBezTo>
                      <a:pt x="1602" y="3353"/>
                      <a:pt x="1602" y="3486"/>
                      <a:pt x="1568" y="3620"/>
                    </a:cubicBezTo>
                    <a:cubicBezTo>
                      <a:pt x="1535" y="3753"/>
                      <a:pt x="1502" y="3853"/>
                      <a:pt x="1401" y="3953"/>
                    </a:cubicBezTo>
                    <a:cubicBezTo>
                      <a:pt x="1335" y="4020"/>
                      <a:pt x="1201" y="4053"/>
                      <a:pt x="1101" y="4053"/>
                    </a:cubicBezTo>
                    <a:cubicBezTo>
                      <a:pt x="968" y="4053"/>
                      <a:pt x="868" y="4020"/>
                      <a:pt x="768" y="3953"/>
                    </a:cubicBezTo>
                    <a:cubicBezTo>
                      <a:pt x="701" y="3853"/>
                      <a:pt x="634" y="3753"/>
                      <a:pt x="634" y="3620"/>
                    </a:cubicBezTo>
                    <a:cubicBezTo>
                      <a:pt x="601" y="3486"/>
                      <a:pt x="601" y="3353"/>
                      <a:pt x="568" y="3219"/>
                    </a:cubicBezTo>
                    <a:lnTo>
                      <a:pt x="568" y="1285"/>
                    </a:lnTo>
                    <a:cubicBezTo>
                      <a:pt x="568" y="1151"/>
                      <a:pt x="601" y="1018"/>
                      <a:pt x="634" y="884"/>
                    </a:cubicBezTo>
                    <a:cubicBezTo>
                      <a:pt x="634" y="751"/>
                      <a:pt x="701" y="651"/>
                      <a:pt x="768" y="584"/>
                    </a:cubicBezTo>
                    <a:cubicBezTo>
                      <a:pt x="868" y="484"/>
                      <a:pt x="968" y="451"/>
                      <a:pt x="1101" y="451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8" y="50"/>
                      <a:pt x="467" y="150"/>
                    </a:cubicBezTo>
                    <a:cubicBezTo>
                      <a:pt x="301" y="284"/>
                      <a:pt x="201" y="417"/>
                      <a:pt x="101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19"/>
                    </a:lnTo>
                    <a:cubicBezTo>
                      <a:pt x="0" y="3453"/>
                      <a:pt x="34" y="3686"/>
                      <a:pt x="134" y="3920"/>
                    </a:cubicBezTo>
                    <a:cubicBezTo>
                      <a:pt x="201" y="4087"/>
                      <a:pt x="301" y="4253"/>
                      <a:pt x="467" y="4387"/>
                    </a:cubicBezTo>
                    <a:cubicBezTo>
                      <a:pt x="668" y="4487"/>
                      <a:pt x="868" y="4554"/>
                      <a:pt x="1101" y="4554"/>
                    </a:cubicBezTo>
                    <a:cubicBezTo>
                      <a:pt x="1335" y="4554"/>
                      <a:pt x="1535" y="4487"/>
                      <a:pt x="1735" y="4387"/>
                    </a:cubicBezTo>
                    <a:cubicBezTo>
                      <a:pt x="1902" y="4253"/>
                      <a:pt x="2002" y="4087"/>
                      <a:pt x="2069" y="3920"/>
                    </a:cubicBezTo>
                    <a:cubicBezTo>
                      <a:pt x="2169" y="3686"/>
                      <a:pt x="2202" y="3453"/>
                      <a:pt x="2202" y="3219"/>
                    </a:cubicBezTo>
                    <a:lnTo>
                      <a:pt x="2202" y="1318"/>
                    </a:lnTo>
                    <a:cubicBezTo>
                      <a:pt x="2202" y="1084"/>
                      <a:pt x="2169" y="851"/>
                      <a:pt x="2102" y="617"/>
                    </a:cubicBezTo>
                    <a:cubicBezTo>
                      <a:pt x="2002" y="417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7" name="Google Shape;1047;p13"/>
              <p:cNvSpPr/>
              <p:nvPr/>
            </p:nvSpPr>
            <p:spPr>
              <a:xfrm>
                <a:off x="4437031" y="2197426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1" y="476"/>
                    </a:moveTo>
                    <a:cubicBezTo>
                      <a:pt x="1218" y="476"/>
                      <a:pt x="1335" y="509"/>
                      <a:pt x="1435" y="576"/>
                    </a:cubicBezTo>
                    <a:cubicBezTo>
                      <a:pt x="1501" y="676"/>
                      <a:pt x="1535" y="776"/>
                      <a:pt x="1568" y="909"/>
                    </a:cubicBezTo>
                    <a:cubicBezTo>
                      <a:pt x="1602" y="1043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8" y="3645"/>
                    </a:cubicBezTo>
                    <a:cubicBezTo>
                      <a:pt x="1535" y="3745"/>
                      <a:pt x="1501" y="3878"/>
                      <a:pt x="1401" y="3945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968" y="4078"/>
                      <a:pt x="868" y="4045"/>
                      <a:pt x="768" y="3945"/>
                    </a:cubicBezTo>
                    <a:cubicBezTo>
                      <a:pt x="701" y="3878"/>
                      <a:pt x="634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34" y="776"/>
                      <a:pt x="701" y="676"/>
                      <a:pt x="768" y="576"/>
                    </a:cubicBezTo>
                    <a:cubicBezTo>
                      <a:pt x="868" y="509"/>
                      <a:pt x="984" y="476"/>
                      <a:pt x="1101" y="476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8" y="59"/>
                      <a:pt x="467" y="176"/>
                    </a:cubicBezTo>
                    <a:cubicBezTo>
                      <a:pt x="301" y="276"/>
                      <a:pt x="201" y="442"/>
                      <a:pt x="134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1" y="4112"/>
                      <a:pt x="301" y="4279"/>
                      <a:pt x="467" y="4379"/>
                    </a:cubicBezTo>
                    <a:cubicBezTo>
                      <a:pt x="633" y="4489"/>
                      <a:pt x="799" y="4554"/>
                      <a:pt x="984" y="4554"/>
                    </a:cubicBezTo>
                    <a:cubicBezTo>
                      <a:pt x="1022" y="4554"/>
                      <a:pt x="1061" y="4551"/>
                      <a:pt x="1101" y="4545"/>
                    </a:cubicBezTo>
                    <a:cubicBezTo>
                      <a:pt x="1141" y="4551"/>
                      <a:pt x="1180" y="4554"/>
                      <a:pt x="1219" y="4554"/>
                    </a:cubicBezTo>
                    <a:cubicBezTo>
                      <a:pt x="1403" y="4554"/>
                      <a:pt x="1569" y="4489"/>
                      <a:pt x="1735" y="4379"/>
                    </a:cubicBezTo>
                    <a:cubicBezTo>
                      <a:pt x="1902" y="4279"/>
                      <a:pt x="2002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02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8" name="Google Shape;1048;p13"/>
              <p:cNvSpPr/>
              <p:nvPr/>
            </p:nvSpPr>
            <p:spPr>
              <a:xfrm>
                <a:off x="4414975" y="2071961"/>
                <a:ext cx="44132" cy="91569"/>
              </a:xfrm>
              <a:custGeom>
                <a:rect b="b" l="l" r="r" t="t"/>
                <a:pathLst>
                  <a:path extrusionOk="0" h="4571" w="2203">
                    <a:moveTo>
                      <a:pt x="1101" y="476"/>
                    </a:moveTo>
                    <a:cubicBezTo>
                      <a:pt x="1218" y="476"/>
                      <a:pt x="1335" y="518"/>
                      <a:pt x="1435" y="601"/>
                    </a:cubicBezTo>
                    <a:cubicBezTo>
                      <a:pt x="1502" y="701"/>
                      <a:pt x="1568" y="801"/>
                      <a:pt x="1568" y="901"/>
                    </a:cubicBezTo>
                    <a:cubicBezTo>
                      <a:pt x="1602" y="1035"/>
                      <a:pt x="1602" y="1168"/>
                      <a:pt x="1635" y="1335"/>
                    </a:cubicBezTo>
                    <a:lnTo>
                      <a:pt x="1635" y="3270"/>
                    </a:lnTo>
                    <a:cubicBezTo>
                      <a:pt x="1602" y="3403"/>
                      <a:pt x="1602" y="3537"/>
                      <a:pt x="1568" y="3670"/>
                    </a:cubicBezTo>
                    <a:cubicBezTo>
                      <a:pt x="1568" y="3770"/>
                      <a:pt x="1502" y="3870"/>
                      <a:pt x="1435" y="3970"/>
                    </a:cubicBezTo>
                    <a:cubicBezTo>
                      <a:pt x="1353" y="4025"/>
                      <a:pt x="1272" y="4079"/>
                      <a:pt x="1172" y="4079"/>
                    </a:cubicBezTo>
                    <a:cubicBezTo>
                      <a:pt x="1149" y="4079"/>
                      <a:pt x="1126" y="4076"/>
                      <a:pt x="1101" y="4070"/>
                    </a:cubicBezTo>
                    <a:cubicBezTo>
                      <a:pt x="1083" y="4076"/>
                      <a:pt x="1064" y="4079"/>
                      <a:pt x="1044" y="4079"/>
                    </a:cubicBezTo>
                    <a:cubicBezTo>
                      <a:pt x="955" y="4079"/>
                      <a:pt x="856" y="4025"/>
                      <a:pt x="801" y="3970"/>
                    </a:cubicBezTo>
                    <a:cubicBezTo>
                      <a:pt x="701" y="3870"/>
                      <a:pt x="668" y="3770"/>
                      <a:pt x="634" y="3670"/>
                    </a:cubicBezTo>
                    <a:cubicBezTo>
                      <a:pt x="601" y="3537"/>
                      <a:pt x="601" y="3403"/>
                      <a:pt x="601" y="3270"/>
                    </a:cubicBezTo>
                    <a:lnTo>
                      <a:pt x="601" y="1335"/>
                    </a:lnTo>
                    <a:cubicBezTo>
                      <a:pt x="601" y="1168"/>
                      <a:pt x="601" y="1035"/>
                      <a:pt x="634" y="901"/>
                    </a:cubicBezTo>
                    <a:cubicBezTo>
                      <a:pt x="668" y="801"/>
                      <a:pt x="701" y="701"/>
                      <a:pt x="768" y="601"/>
                    </a:cubicBezTo>
                    <a:cubicBezTo>
                      <a:pt x="868" y="518"/>
                      <a:pt x="985" y="476"/>
                      <a:pt x="1101" y="476"/>
                    </a:cubicBezTo>
                    <a:close/>
                    <a:moveTo>
                      <a:pt x="1101" y="1"/>
                    </a:moveTo>
                    <a:cubicBezTo>
                      <a:pt x="901" y="1"/>
                      <a:pt x="668" y="67"/>
                      <a:pt x="468" y="167"/>
                    </a:cubicBezTo>
                    <a:cubicBezTo>
                      <a:pt x="301" y="301"/>
                      <a:pt x="201" y="468"/>
                      <a:pt x="134" y="634"/>
                    </a:cubicBezTo>
                    <a:cubicBezTo>
                      <a:pt x="34" y="868"/>
                      <a:pt x="1" y="1101"/>
                      <a:pt x="1" y="1335"/>
                    </a:cubicBezTo>
                    <a:lnTo>
                      <a:pt x="1" y="3270"/>
                    </a:lnTo>
                    <a:cubicBezTo>
                      <a:pt x="1" y="3470"/>
                      <a:pt x="34" y="3703"/>
                      <a:pt x="134" y="3937"/>
                    </a:cubicBezTo>
                    <a:cubicBezTo>
                      <a:pt x="201" y="4104"/>
                      <a:pt x="301" y="4270"/>
                      <a:pt x="501" y="4404"/>
                    </a:cubicBezTo>
                    <a:cubicBezTo>
                      <a:pt x="668" y="4504"/>
                      <a:pt x="901" y="4571"/>
                      <a:pt x="1101" y="4571"/>
                    </a:cubicBezTo>
                    <a:cubicBezTo>
                      <a:pt x="1335" y="4571"/>
                      <a:pt x="1535" y="4504"/>
                      <a:pt x="1735" y="4404"/>
                    </a:cubicBezTo>
                    <a:cubicBezTo>
                      <a:pt x="1902" y="4304"/>
                      <a:pt x="2035" y="4137"/>
                      <a:pt x="2102" y="3937"/>
                    </a:cubicBezTo>
                    <a:cubicBezTo>
                      <a:pt x="2169" y="3703"/>
                      <a:pt x="2202" y="3470"/>
                      <a:pt x="2202" y="3270"/>
                    </a:cubicBezTo>
                    <a:lnTo>
                      <a:pt x="2202" y="1335"/>
                    </a:lnTo>
                    <a:cubicBezTo>
                      <a:pt x="2202" y="1101"/>
                      <a:pt x="2169" y="868"/>
                      <a:pt x="2102" y="634"/>
                    </a:cubicBezTo>
                    <a:cubicBezTo>
                      <a:pt x="2035" y="468"/>
                      <a:pt x="1902" y="301"/>
                      <a:pt x="1735" y="167"/>
                    </a:cubicBezTo>
                    <a:cubicBezTo>
                      <a:pt x="1535" y="67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49" name="Google Shape;1049;p13"/>
              <p:cNvSpPr/>
              <p:nvPr/>
            </p:nvSpPr>
            <p:spPr>
              <a:xfrm>
                <a:off x="4311406" y="2073304"/>
                <a:ext cx="27404" cy="88884"/>
              </a:xfrm>
              <a:custGeom>
                <a:rect b="b" l="l" r="r" t="t"/>
                <a:pathLst>
                  <a:path extrusionOk="0" h="4437" w="1368">
                    <a:moveTo>
                      <a:pt x="901" y="0"/>
                    </a:moveTo>
                    <a:cubicBezTo>
                      <a:pt x="834" y="67"/>
                      <a:pt x="767" y="134"/>
                      <a:pt x="701" y="167"/>
                    </a:cubicBezTo>
                    <a:cubicBezTo>
                      <a:pt x="634" y="234"/>
                      <a:pt x="534" y="267"/>
                      <a:pt x="467" y="334"/>
                    </a:cubicBezTo>
                    <a:cubicBezTo>
                      <a:pt x="367" y="367"/>
                      <a:pt x="300" y="367"/>
                      <a:pt x="200" y="401"/>
                    </a:cubicBezTo>
                    <a:lnTo>
                      <a:pt x="0" y="467"/>
                    </a:lnTo>
                    <a:lnTo>
                      <a:pt x="0" y="934"/>
                    </a:lnTo>
                    <a:lnTo>
                      <a:pt x="100" y="901"/>
                    </a:lnTo>
                    <a:lnTo>
                      <a:pt x="367" y="834"/>
                    </a:lnTo>
                    <a:lnTo>
                      <a:pt x="634" y="801"/>
                    </a:lnTo>
                    <a:lnTo>
                      <a:pt x="767" y="768"/>
                    </a:lnTo>
                    <a:lnTo>
                      <a:pt x="767" y="4437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0" name="Google Shape;1050;p13"/>
              <p:cNvSpPr/>
              <p:nvPr/>
            </p:nvSpPr>
            <p:spPr>
              <a:xfrm>
                <a:off x="4613438" y="2448856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200"/>
                    </a:cubicBezTo>
                    <a:cubicBezTo>
                      <a:pt x="668" y="234"/>
                      <a:pt x="568" y="300"/>
                      <a:pt x="501" y="334"/>
                    </a:cubicBezTo>
                    <a:cubicBezTo>
                      <a:pt x="401" y="367"/>
                      <a:pt x="301" y="400"/>
                      <a:pt x="234" y="434"/>
                    </a:cubicBezTo>
                    <a:lnTo>
                      <a:pt x="1" y="501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67"/>
                    </a:lnTo>
                    <a:lnTo>
                      <a:pt x="668" y="801"/>
                    </a:lnTo>
                    <a:cubicBezTo>
                      <a:pt x="701" y="801"/>
                      <a:pt x="735" y="767"/>
                      <a:pt x="801" y="767"/>
                    </a:cubicBezTo>
                    <a:lnTo>
                      <a:pt x="801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1" name="Google Shape;1051;p13"/>
              <p:cNvSpPr/>
              <p:nvPr/>
            </p:nvSpPr>
            <p:spPr>
              <a:xfrm>
                <a:off x="4332781" y="2323892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167"/>
                    </a:cubicBezTo>
                    <a:cubicBezTo>
                      <a:pt x="634" y="234"/>
                      <a:pt x="568" y="267"/>
                      <a:pt x="468" y="301"/>
                    </a:cubicBezTo>
                    <a:cubicBezTo>
                      <a:pt x="401" y="367"/>
                      <a:pt x="301" y="367"/>
                      <a:pt x="234" y="401"/>
                    </a:cubicBezTo>
                    <a:cubicBezTo>
                      <a:pt x="134" y="434"/>
                      <a:pt x="67" y="467"/>
                      <a:pt x="1" y="467"/>
                    </a:cubicBezTo>
                    <a:lnTo>
                      <a:pt x="1" y="901"/>
                    </a:lnTo>
                    <a:lnTo>
                      <a:pt x="134" y="901"/>
                    </a:lnTo>
                    <a:lnTo>
                      <a:pt x="401" y="868"/>
                    </a:lnTo>
                    <a:lnTo>
                      <a:pt x="668" y="801"/>
                    </a:lnTo>
                    <a:lnTo>
                      <a:pt x="801" y="768"/>
                    </a:lnTo>
                    <a:lnTo>
                      <a:pt x="801" y="4470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2" name="Google Shape;1052;p13"/>
              <p:cNvSpPr/>
              <p:nvPr/>
            </p:nvSpPr>
            <p:spPr>
              <a:xfrm>
                <a:off x="4816590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74" y="467"/>
                    </a:moveTo>
                    <a:cubicBezTo>
                      <a:pt x="1281" y="467"/>
                      <a:pt x="1380" y="521"/>
                      <a:pt x="1435" y="576"/>
                    </a:cubicBezTo>
                    <a:cubicBezTo>
                      <a:pt x="1501" y="676"/>
                      <a:pt x="1568" y="776"/>
                      <a:pt x="1568" y="876"/>
                    </a:cubicBezTo>
                    <a:cubicBezTo>
                      <a:pt x="1601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568" y="3645"/>
                    </a:cubicBezTo>
                    <a:cubicBezTo>
                      <a:pt x="1568" y="3745"/>
                      <a:pt x="1501" y="3845"/>
                      <a:pt x="1435" y="3945"/>
                    </a:cubicBezTo>
                    <a:cubicBezTo>
                      <a:pt x="1335" y="4045"/>
                      <a:pt x="1234" y="4078"/>
                      <a:pt x="1101" y="4078"/>
                    </a:cubicBezTo>
                    <a:cubicBezTo>
                      <a:pt x="1001" y="4078"/>
                      <a:pt x="868" y="4012"/>
                      <a:pt x="801" y="3945"/>
                    </a:cubicBezTo>
                    <a:cubicBezTo>
                      <a:pt x="734" y="3845"/>
                      <a:pt x="667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09"/>
                      <a:pt x="634" y="876"/>
                    </a:cubicBezTo>
                    <a:cubicBezTo>
                      <a:pt x="667" y="776"/>
                      <a:pt x="701" y="676"/>
                      <a:pt x="801" y="576"/>
                    </a:cubicBezTo>
                    <a:cubicBezTo>
                      <a:pt x="855" y="521"/>
                      <a:pt x="954" y="467"/>
                      <a:pt x="1043" y="467"/>
                    </a:cubicBezTo>
                    <a:cubicBezTo>
                      <a:pt x="1063" y="467"/>
                      <a:pt x="1083" y="470"/>
                      <a:pt x="1101" y="476"/>
                    </a:cubicBezTo>
                    <a:cubicBezTo>
                      <a:pt x="1126" y="470"/>
                      <a:pt x="1150" y="467"/>
                      <a:pt x="1174" y="467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4" y="59"/>
                      <a:pt x="501" y="176"/>
                    </a:cubicBezTo>
                    <a:cubicBezTo>
                      <a:pt x="334" y="276"/>
                      <a:pt x="200" y="442"/>
                      <a:pt x="134" y="609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0" y="4112"/>
                      <a:pt x="334" y="4278"/>
                      <a:pt x="501" y="4379"/>
                    </a:cubicBezTo>
                    <a:cubicBezTo>
                      <a:pt x="684" y="4495"/>
                      <a:pt x="901" y="4554"/>
                      <a:pt x="1118" y="4554"/>
                    </a:cubicBezTo>
                    <a:cubicBezTo>
                      <a:pt x="1335" y="4554"/>
                      <a:pt x="1551" y="4495"/>
                      <a:pt x="1735" y="4379"/>
                    </a:cubicBezTo>
                    <a:cubicBezTo>
                      <a:pt x="1902" y="4278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02" y="609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1" y="59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3" name="Google Shape;1053;p13"/>
              <p:cNvSpPr/>
              <p:nvPr/>
            </p:nvSpPr>
            <p:spPr>
              <a:xfrm>
                <a:off x="4358182" y="2071961"/>
                <a:ext cx="44112" cy="91729"/>
              </a:xfrm>
              <a:custGeom>
                <a:rect b="b" l="l" r="r" t="t"/>
                <a:pathLst>
                  <a:path extrusionOk="0" h="4579" w="2202">
                    <a:moveTo>
                      <a:pt x="1097" y="476"/>
                    </a:moveTo>
                    <a:cubicBezTo>
                      <a:pt x="1209" y="476"/>
                      <a:pt x="1318" y="518"/>
                      <a:pt x="1401" y="601"/>
                    </a:cubicBezTo>
                    <a:cubicBezTo>
                      <a:pt x="1501" y="701"/>
                      <a:pt x="1535" y="801"/>
                      <a:pt x="1568" y="901"/>
                    </a:cubicBezTo>
                    <a:cubicBezTo>
                      <a:pt x="1601" y="1035"/>
                      <a:pt x="1601" y="1168"/>
                      <a:pt x="1601" y="1335"/>
                    </a:cubicBezTo>
                    <a:lnTo>
                      <a:pt x="1601" y="3270"/>
                    </a:lnTo>
                    <a:cubicBezTo>
                      <a:pt x="1601" y="3403"/>
                      <a:pt x="1601" y="3537"/>
                      <a:pt x="1568" y="3670"/>
                    </a:cubicBezTo>
                    <a:cubicBezTo>
                      <a:pt x="1535" y="3770"/>
                      <a:pt x="1501" y="3870"/>
                      <a:pt x="1401" y="3970"/>
                    </a:cubicBezTo>
                    <a:cubicBezTo>
                      <a:pt x="1347" y="4025"/>
                      <a:pt x="1248" y="4079"/>
                      <a:pt x="1159" y="4079"/>
                    </a:cubicBezTo>
                    <a:cubicBezTo>
                      <a:pt x="1139" y="4079"/>
                      <a:pt x="1119" y="4076"/>
                      <a:pt x="1101" y="4070"/>
                    </a:cubicBezTo>
                    <a:cubicBezTo>
                      <a:pt x="1077" y="4076"/>
                      <a:pt x="1053" y="4079"/>
                      <a:pt x="1031" y="4079"/>
                    </a:cubicBezTo>
                    <a:cubicBezTo>
                      <a:pt x="931" y="4079"/>
                      <a:pt x="849" y="4025"/>
                      <a:pt x="767" y="3970"/>
                    </a:cubicBezTo>
                    <a:cubicBezTo>
                      <a:pt x="701" y="3870"/>
                      <a:pt x="634" y="3770"/>
                      <a:pt x="634" y="3670"/>
                    </a:cubicBezTo>
                    <a:cubicBezTo>
                      <a:pt x="601" y="3537"/>
                      <a:pt x="567" y="3403"/>
                      <a:pt x="567" y="3270"/>
                    </a:cubicBezTo>
                    <a:lnTo>
                      <a:pt x="567" y="1335"/>
                    </a:lnTo>
                    <a:cubicBezTo>
                      <a:pt x="567" y="1168"/>
                      <a:pt x="601" y="1035"/>
                      <a:pt x="634" y="901"/>
                    </a:cubicBezTo>
                    <a:cubicBezTo>
                      <a:pt x="634" y="801"/>
                      <a:pt x="701" y="701"/>
                      <a:pt x="767" y="601"/>
                    </a:cubicBezTo>
                    <a:cubicBezTo>
                      <a:pt x="868" y="518"/>
                      <a:pt x="984" y="476"/>
                      <a:pt x="1097" y="476"/>
                    </a:cubicBezTo>
                    <a:close/>
                    <a:moveTo>
                      <a:pt x="1101" y="1"/>
                    </a:moveTo>
                    <a:cubicBezTo>
                      <a:pt x="868" y="1"/>
                      <a:pt x="667" y="34"/>
                      <a:pt x="467" y="167"/>
                    </a:cubicBezTo>
                    <a:cubicBezTo>
                      <a:pt x="300" y="268"/>
                      <a:pt x="167" y="434"/>
                      <a:pt x="100" y="634"/>
                    </a:cubicBezTo>
                    <a:cubicBezTo>
                      <a:pt x="34" y="835"/>
                      <a:pt x="0" y="1068"/>
                      <a:pt x="0" y="1302"/>
                    </a:cubicBezTo>
                    <a:lnTo>
                      <a:pt x="0" y="3236"/>
                    </a:lnTo>
                    <a:cubicBezTo>
                      <a:pt x="0" y="3470"/>
                      <a:pt x="34" y="3703"/>
                      <a:pt x="100" y="3903"/>
                    </a:cubicBezTo>
                    <a:cubicBezTo>
                      <a:pt x="167" y="4104"/>
                      <a:pt x="300" y="4270"/>
                      <a:pt x="467" y="4404"/>
                    </a:cubicBezTo>
                    <a:cubicBezTo>
                      <a:pt x="667" y="4521"/>
                      <a:pt x="884" y="4579"/>
                      <a:pt x="1101" y="4579"/>
                    </a:cubicBezTo>
                    <a:cubicBezTo>
                      <a:pt x="1318" y="4579"/>
                      <a:pt x="1535" y="4521"/>
                      <a:pt x="1735" y="4404"/>
                    </a:cubicBezTo>
                    <a:cubicBezTo>
                      <a:pt x="1868" y="4270"/>
                      <a:pt x="2002" y="4137"/>
                      <a:pt x="2068" y="3937"/>
                    </a:cubicBezTo>
                    <a:cubicBezTo>
                      <a:pt x="2168" y="3703"/>
                      <a:pt x="2202" y="3470"/>
                      <a:pt x="2202" y="3236"/>
                    </a:cubicBezTo>
                    <a:lnTo>
                      <a:pt x="2202" y="1335"/>
                    </a:lnTo>
                    <a:cubicBezTo>
                      <a:pt x="2202" y="1101"/>
                      <a:pt x="2168" y="868"/>
                      <a:pt x="2102" y="634"/>
                    </a:cubicBezTo>
                    <a:cubicBezTo>
                      <a:pt x="2002" y="434"/>
                      <a:pt x="1902" y="301"/>
                      <a:pt x="1735" y="167"/>
                    </a:cubicBezTo>
                    <a:cubicBezTo>
                      <a:pt x="1535" y="67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4" name="Google Shape;1054;p13"/>
              <p:cNvSpPr/>
              <p:nvPr/>
            </p:nvSpPr>
            <p:spPr>
              <a:xfrm>
                <a:off x="4379557" y="2323211"/>
                <a:ext cx="44793" cy="91569"/>
              </a:xfrm>
              <a:custGeom>
                <a:rect b="b" l="l" r="r" t="t"/>
                <a:pathLst>
                  <a:path extrusionOk="0" h="4571" w="2236">
                    <a:moveTo>
                      <a:pt x="1118" y="468"/>
                    </a:moveTo>
                    <a:cubicBezTo>
                      <a:pt x="1235" y="468"/>
                      <a:pt x="1352" y="501"/>
                      <a:pt x="1435" y="568"/>
                    </a:cubicBezTo>
                    <a:cubicBezTo>
                      <a:pt x="1502" y="668"/>
                      <a:pt x="1568" y="768"/>
                      <a:pt x="1602" y="902"/>
                    </a:cubicBezTo>
                    <a:cubicBezTo>
                      <a:pt x="1602" y="1035"/>
                      <a:pt x="1635" y="1168"/>
                      <a:pt x="1635" y="1302"/>
                    </a:cubicBezTo>
                    <a:lnTo>
                      <a:pt x="1635" y="3237"/>
                    </a:lnTo>
                    <a:cubicBezTo>
                      <a:pt x="1635" y="3370"/>
                      <a:pt x="1602" y="3504"/>
                      <a:pt x="1602" y="3637"/>
                    </a:cubicBezTo>
                    <a:cubicBezTo>
                      <a:pt x="1568" y="3737"/>
                      <a:pt x="1502" y="3870"/>
                      <a:pt x="1435" y="3937"/>
                    </a:cubicBezTo>
                    <a:cubicBezTo>
                      <a:pt x="1335" y="4037"/>
                      <a:pt x="1235" y="4071"/>
                      <a:pt x="1135" y="4071"/>
                    </a:cubicBezTo>
                    <a:cubicBezTo>
                      <a:pt x="1001" y="4071"/>
                      <a:pt x="901" y="4037"/>
                      <a:pt x="801" y="3937"/>
                    </a:cubicBezTo>
                    <a:cubicBezTo>
                      <a:pt x="735" y="3870"/>
                      <a:pt x="668" y="3737"/>
                      <a:pt x="634" y="3637"/>
                    </a:cubicBezTo>
                    <a:cubicBezTo>
                      <a:pt x="634" y="3504"/>
                      <a:pt x="601" y="3370"/>
                      <a:pt x="601" y="3237"/>
                    </a:cubicBezTo>
                    <a:lnTo>
                      <a:pt x="601" y="1302"/>
                    </a:lnTo>
                    <a:cubicBezTo>
                      <a:pt x="601" y="1168"/>
                      <a:pt x="601" y="1035"/>
                      <a:pt x="634" y="902"/>
                    </a:cubicBezTo>
                    <a:cubicBezTo>
                      <a:pt x="668" y="768"/>
                      <a:pt x="701" y="668"/>
                      <a:pt x="801" y="568"/>
                    </a:cubicBezTo>
                    <a:cubicBezTo>
                      <a:pt x="885" y="501"/>
                      <a:pt x="1001" y="468"/>
                      <a:pt x="1118" y="468"/>
                    </a:cubicBezTo>
                    <a:close/>
                    <a:moveTo>
                      <a:pt x="1101" y="1"/>
                    </a:moveTo>
                    <a:cubicBezTo>
                      <a:pt x="901" y="1"/>
                      <a:pt x="668" y="34"/>
                      <a:pt x="468" y="168"/>
                    </a:cubicBezTo>
                    <a:cubicBezTo>
                      <a:pt x="334" y="268"/>
                      <a:pt x="201" y="435"/>
                      <a:pt x="134" y="635"/>
                    </a:cubicBezTo>
                    <a:cubicBezTo>
                      <a:pt x="34" y="835"/>
                      <a:pt x="1" y="1068"/>
                      <a:pt x="1" y="1302"/>
                    </a:cubicBezTo>
                    <a:lnTo>
                      <a:pt x="1" y="3237"/>
                    </a:lnTo>
                    <a:cubicBezTo>
                      <a:pt x="1" y="3470"/>
                      <a:pt x="34" y="3704"/>
                      <a:pt x="134" y="3904"/>
                    </a:cubicBezTo>
                    <a:cubicBezTo>
                      <a:pt x="201" y="4104"/>
                      <a:pt x="334" y="4271"/>
                      <a:pt x="501" y="4371"/>
                    </a:cubicBezTo>
                    <a:cubicBezTo>
                      <a:pt x="668" y="4504"/>
                      <a:pt x="901" y="4571"/>
                      <a:pt x="1135" y="4571"/>
                    </a:cubicBezTo>
                    <a:cubicBezTo>
                      <a:pt x="1335" y="4571"/>
                      <a:pt x="1568" y="4504"/>
                      <a:pt x="1735" y="4404"/>
                    </a:cubicBezTo>
                    <a:cubicBezTo>
                      <a:pt x="1902" y="4271"/>
                      <a:pt x="2035" y="4104"/>
                      <a:pt x="2102" y="3937"/>
                    </a:cubicBezTo>
                    <a:cubicBezTo>
                      <a:pt x="2169" y="3704"/>
                      <a:pt x="2236" y="3470"/>
                      <a:pt x="2202" y="3237"/>
                    </a:cubicBezTo>
                    <a:lnTo>
                      <a:pt x="2202" y="1302"/>
                    </a:lnTo>
                    <a:cubicBezTo>
                      <a:pt x="2236" y="1068"/>
                      <a:pt x="2169" y="835"/>
                      <a:pt x="2102" y="635"/>
                    </a:cubicBezTo>
                    <a:cubicBezTo>
                      <a:pt x="2035" y="435"/>
                      <a:pt x="1902" y="268"/>
                      <a:pt x="1735" y="168"/>
                    </a:cubicBezTo>
                    <a:cubicBezTo>
                      <a:pt x="1568" y="34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5" name="Google Shape;1055;p13"/>
              <p:cNvSpPr/>
              <p:nvPr/>
            </p:nvSpPr>
            <p:spPr>
              <a:xfrm>
                <a:off x="4951570" y="2323892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4" y="0"/>
                    </a:moveTo>
                    <a:cubicBezTo>
                      <a:pt x="868" y="67"/>
                      <a:pt x="801" y="134"/>
                      <a:pt x="734" y="167"/>
                    </a:cubicBezTo>
                    <a:cubicBezTo>
                      <a:pt x="634" y="234"/>
                      <a:pt x="567" y="267"/>
                      <a:pt x="467" y="301"/>
                    </a:cubicBezTo>
                    <a:cubicBezTo>
                      <a:pt x="401" y="367"/>
                      <a:pt x="301" y="367"/>
                      <a:pt x="234" y="401"/>
                    </a:cubicBezTo>
                    <a:cubicBezTo>
                      <a:pt x="134" y="434"/>
                      <a:pt x="67" y="467"/>
                      <a:pt x="0" y="467"/>
                    </a:cubicBezTo>
                    <a:lnTo>
                      <a:pt x="0" y="901"/>
                    </a:lnTo>
                    <a:lnTo>
                      <a:pt x="134" y="901"/>
                    </a:lnTo>
                    <a:lnTo>
                      <a:pt x="401" y="868"/>
                    </a:lnTo>
                    <a:lnTo>
                      <a:pt x="668" y="801"/>
                    </a:lnTo>
                    <a:lnTo>
                      <a:pt x="768" y="768"/>
                    </a:lnTo>
                    <a:lnTo>
                      <a:pt x="768" y="4470"/>
                    </a:lnTo>
                    <a:lnTo>
                      <a:pt x="1368" y="4437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6" name="Google Shape;1056;p13"/>
              <p:cNvSpPr/>
              <p:nvPr/>
            </p:nvSpPr>
            <p:spPr>
              <a:xfrm>
                <a:off x="4455741" y="2448856"/>
                <a:ext cx="27424" cy="89565"/>
              </a:xfrm>
              <a:custGeom>
                <a:rect b="b" l="l" r="r" t="t"/>
                <a:pathLst>
                  <a:path extrusionOk="0" h="4471" w="1369">
                    <a:moveTo>
                      <a:pt x="934" y="0"/>
                    </a:moveTo>
                    <a:cubicBezTo>
                      <a:pt x="868" y="67"/>
                      <a:pt x="801" y="134"/>
                      <a:pt x="701" y="200"/>
                    </a:cubicBezTo>
                    <a:cubicBezTo>
                      <a:pt x="634" y="234"/>
                      <a:pt x="567" y="300"/>
                      <a:pt x="467" y="334"/>
                    </a:cubicBezTo>
                    <a:cubicBezTo>
                      <a:pt x="367" y="367"/>
                      <a:pt x="301" y="400"/>
                      <a:pt x="201" y="434"/>
                    </a:cubicBezTo>
                    <a:lnTo>
                      <a:pt x="0" y="501"/>
                    </a:lnTo>
                    <a:lnTo>
                      <a:pt x="0" y="934"/>
                    </a:lnTo>
                    <a:lnTo>
                      <a:pt x="134" y="901"/>
                    </a:lnTo>
                    <a:lnTo>
                      <a:pt x="367" y="867"/>
                    </a:lnTo>
                    <a:cubicBezTo>
                      <a:pt x="467" y="834"/>
                      <a:pt x="567" y="834"/>
                      <a:pt x="634" y="801"/>
                    </a:cubicBezTo>
                    <a:cubicBezTo>
                      <a:pt x="701" y="801"/>
                      <a:pt x="734" y="767"/>
                      <a:pt x="768" y="767"/>
                    </a:cubicBezTo>
                    <a:lnTo>
                      <a:pt x="768" y="4470"/>
                    </a:lnTo>
                    <a:lnTo>
                      <a:pt x="1368" y="4470"/>
                    </a:lnTo>
                    <a:lnTo>
                      <a:pt x="136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7" name="Google Shape;1057;p13"/>
              <p:cNvSpPr/>
              <p:nvPr/>
            </p:nvSpPr>
            <p:spPr>
              <a:xfrm>
                <a:off x="4956237" y="2073304"/>
                <a:ext cx="27424" cy="88884"/>
              </a:xfrm>
              <a:custGeom>
                <a:rect b="b" l="l" r="r" t="t"/>
                <a:pathLst>
                  <a:path extrusionOk="0" h="4437" w="1369">
                    <a:moveTo>
                      <a:pt x="935" y="0"/>
                    </a:moveTo>
                    <a:cubicBezTo>
                      <a:pt x="868" y="67"/>
                      <a:pt x="801" y="134"/>
                      <a:pt x="735" y="167"/>
                    </a:cubicBezTo>
                    <a:cubicBezTo>
                      <a:pt x="668" y="234"/>
                      <a:pt x="568" y="267"/>
                      <a:pt x="468" y="334"/>
                    </a:cubicBezTo>
                    <a:cubicBezTo>
                      <a:pt x="401" y="367"/>
                      <a:pt x="301" y="367"/>
                      <a:pt x="234" y="401"/>
                    </a:cubicBezTo>
                    <a:lnTo>
                      <a:pt x="1" y="467"/>
                    </a:lnTo>
                    <a:lnTo>
                      <a:pt x="1" y="934"/>
                    </a:lnTo>
                    <a:lnTo>
                      <a:pt x="134" y="901"/>
                    </a:lnTo>
                    <a:lnTo>
                      <a:pt x="401" y="834"/>
                    </a:lnTo>
                    <a:lnTo>
                      <a:pt x="668" y="801"/>
                    </a:lnTo>
                    <a:lnTo>
                      <a:pt x="801" y="768"/>
                    </a:lnTo>
                    <a:lnTo>
                      <a:pt x="801" y="4437"/>
                    </a:lnTo>
                    <a:lnTo>
                      <a:pt x="1369" y="4437"/>
                    </a:lnTo>
                    <a:lnTo>
                      <a:pt x="13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8" name="Google Shape;1058;p13"/>
              <p:cNvSpPr/>
              <p:nvPr/>
            </p:nvSpPr>
            <p:spPr>
              <a:xfrm>
                <a:off x="4186442" y="2448015"/>
                <a:ext cx="44132" cy="91228"/>
              </a:xfrm>
              <a:custGeom>
                <a:rect b="b" l="l" r="r" t="t"/>
                <a:pathLst>
                  <a:path extrusionOk="0" h="4554" w="2203">
                    <a:moveTo>
                      <a:pt x="1101" y="476"/>
                    </a:moveTo>
                    <a:cubicBezTo>
                      <a:pt x="1235" y="476"/>
                      <a:pt x="1335" y="509"/>
                      <a:pt x="1435" y="576"/>
                    </a:cubicBezTo>
                    <a:cubicBezTo>
                      <a:pt x="1502" y="676"/>
                      <a:pt x="1568" y="776"/>
                      <a:pt x="1568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568" y="3645"/>
                    </a:cubicBezTo>
                    <a:cubicBezTo>
                      <a:pt x="1568" y="3745"/>
                      <a:pt x="1502" y="3845"/>
                      <a:pt x="1435" y="3945"/>
                    </a:cubicBezTo>
                    <a:cubicBezTo>
                      <a:pt x="1335" y="4045"/>
                      <a:pt x="1235" y="4078"/>
                      <a:pt x="1101" y="4078"/>
                    </a:cubicBezTo>
                    <a:cubicBezTo>
                      <a:pt x="1001" y="4078"/>
                      <a:pt x="868" y="4045"/>
                      <a:pt x="801" y="3945"/>
                    </a:cubicBezTo>
                    <a:cubicBezTo>
                      <a:pt x="701" y="3845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68" y="509"/>
                      <a:pt x="1001" y="476"/>
                      <a:pt x="1101" y="476"/>
                    </a:cubicBezTo>
                    <a:close/>
                    <a:moveTo>
                      <a:pt x="1105" y="0"/>
                    </a:moveTo>
                    <a:cubicBezTo>
                      <a:pt x="893" y="0"/>
                      <a:pt x="684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84" y="4495"/>
                      <a:pt x="901" y="4554"/>
                      <a:pt x="1118" y="4554"/>
                    </a:cubicBezTo>
                    <a:cubicBezTo>
                      <a:pt x="1335" y="4554"/>
                      <a:pt x="1552" y="4495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35" y="59"/>
                      <a:pt x="1318" y="0"/>
                      <a:pt x="11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59" name="Google Shape;1059;p13"/>
              <p:cNvSpPr/>
              <p:nvPr/>
            </p:nvSpPr>
            <p:spPr>
              <a:xfrm>
                <a:off x="4171077" y="2698604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92" y="467"/>
                    </a:moveTo>
                    <a:cubicBezTo>
                      <a:pt x="1281" y="467"/>
                      <a:pt x="1380" y="521"/>
                      <a:pt x="1435" y="576"/>
                    </a:cubicBezTo>
                    <a:cubicBezTo>
                      <a:pt x="1501" y="676"/>
                      <a:pt x="1568" y="776"/>
                      <a:pt x="1601" y="876"/>
                    </a:cubicBezTo>
                    <a:cubicBezTo>
                      <a:pt x="1601" y="1009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601" y="3645"/>
                    </a:cubicBezTo>
                    <a:cubicBezTo>
                      <a:pt x="1568" y="3745"/>
                      <a:pt x="1501" y="3845"/>
                      <a:pt x="1435" y="3945"/>
                    </a:cubicBezTo>
                    <a:cubicBezTo>
                      <a:pt x="1368" y="4045"/>
                      <a:pt x="1234" y="4078"/>
                      <a:pt x="1134" y="4078"/>
                    </a:cubicBezTo>
                    <a:cubicBezTo>
                      <a:pt x="1001" y="4078"/>
                      <a:pt x="901" y="4012"/>
                      <a:pt x="801" y="3945"/>
                    </a:cubicBezTo>
                    <a:cubicBezTo>
                      <a:pt x="734" y="3845"/>
                      <a:pt x="667" y="3745"/>
                      <a:pt x="634" y="3645"/>
                    </a:cubicBezTo>
                    <a:cubicBezTo>
                      <a:pt x="634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09"/>
                      <a:pt x="634" y="876"/>
                    </a:cubicBezTo>
                    <a:cubicBezTo>
                      <a:pt x="667" y="776"/>
                      <a:pt x="701" y="676"/>
                      <a:pt x="801" y="576"/>
                    </a:cubicBezTo>
                    <a:cubicBezTo>
                      <a:pt x="855" y="521"/>
                      <a:pt x="954" y="467"/>
                      <a:pt x="1061" y="467"/>
                    </a:cubicBezTo>
                    <a:cubicBezTo>
                      <a:pt x="1085" y="467"/>
                      <a:pt x="1110" y="470"/>
                      <a:pt x="1134" y="476"/>
                    </a:cubicBezTo>
                    <a:cubicBezTo>
                      <a:pt x="1153" y="470"/>
                      <a:pt x="1172" y="467"/>
                      <a:pt x="1192" y="467"/>
                    </a:cubicBezTo>
                    <a:close/>
                    <a:moveTo>
                      <a:pt x="1130" y="0"/>
                    </a:moveTo>
                    <a:cubicBezTo>
                      <a:pt x="918" y="0"/>
                      <a:pt x="701" y="59"/>
                      <a:pt x="501" y="176"/>
                    </a:cubicBezTo>
                    <a:cubicBezTo>
                      <a:pt x="334" y="276"/>
                      <a:pt x="200" y="442"/>
                      <a:pt x="134" y="609"/>
                    </a:cubicBezTo>
                    <a:cubicBezTo>
                      <a:pt x="67" y="843"/>
                      <a:pt x="0" y="1076"/>
                      <a:pt x="34" y="1310"/>
                    </a:cubicBezTo>
                    <a:lnTo>
                      <a:pt x="34" y="3244"/>
                    </a:lnTo>
                    <a:cubicBezTo>
                      <a:pt x="0" y="3478"/>
                      <a:pt x="67" y="3711"/>
                      <a:pt x="134" y="3912"/>
                    </a:cubicBezTo>
                    <a:cubicBezTo>
                      <a:pt x="200" y="4112"/>
                      <a:pt x="334" y="4278"/>
                      <a:pt x="501" y="4379"/>
                    </a:cubicBezTo>
                    <a:cubicBezTo>
                      <a:pt x="701" y="4495"/>
                      <a:pt x="918" y="4554"/>
                      <a:pt x="1134" y="4554"/>
                    </a:cubicBezTo>
                    <a:cubicBezTo>
                      <a:pt x="1351" y="4554"/>
                      <a:pt x="1568" y="4495"/>
                      <a:pt x="1768" y="4379"/>
                    </a:cubicBezTo>
                    <a:cubicBezTo>
                      <a:pt x="1902" y="4278"/>
                      <a:pt x="2035" y="4112"/>
                      <a:pt x="2102" y="3912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10"/>
                    </a:lnTo>
                    <a:cubicBezTo>
                      <a:pt x="2235" y="1076"/>
                      <a:pt x="2202" y="843"/>
                      <a:pt x="2102" y="609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1" y="59"/>
                      <a:pt x="1343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0" name="Google Shape;1060;p13"/>
              <p:cNvSpPr/>
              <p:nvPr/>
            </p:nvSpPr>
            <p:spPr>
              <a:xfrm>
                <a:off x="4788524" y="2072302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81" y="472"/>
                    </a:moveTo>
                    <a:cubicBezTo>
                      <a:pt x="1264" y="472"/>
                      <a:pt x="1351" y="509"/>
                      <a:pt x="1401" y="584"/>
                    </a:cubicBezTo>
                    <a:cubicBezTo>
                      <a:pt x="1501" y="684"/>
                      <a:pt x="1535" y="784"/>
                      <a:pt x="1568" y="884"/>
                    </a:cubicBezTo>
                    <a:cubicBezTo>
                      <a:pt x="1601" y="1018"/>
                      <a:pt x="1601" y="1151"/>
                      <a:pt x="1601" y="1318"/>
                    </a:cubicBezTo>
                    <a:lnTo>
                      <a:pt x="1601" y="3253"/>
                    </a:lnTo>
                    <a:cubicBezTo>
                      <a:pt x="1601" y="3386"/>
                      <a:pt x="1601" y="3520"/>
                      <a:pt x="1568" y="3653"/>
                    </a:cubicBezTo>
                    <a:cubicBezTo>
                      <a:pt x="1535" y="3753"/>
                      <a:pt x="1501" y="3853"/>
                      <a:pt x="1401" y="3953"/>
                    </a:cubicBezTo>
                    <a:cubicBezTo>
                      <a:pt x="1347" y="4008"/>
                      <a:pt x="1248" y="4062"/>
                      <a:pt x="1159" y="4062"/>
                    </a:cubicBezTo>
                    <a:cubicBezTo>
                      <a:pt x="1139" y="4062"/>
                      <a:pt x="1119" y="4059"/>
                      <a:pt x="1101" y="4053"/>
                    </a:cubicBezTo>
                    <a:cubicBezTo>
                      <a:pt x="1077" y="4059"/>
                      <a:pt x="1053" y="4062"/>
                      <a:pt x="1031" y="4062"/>
                    </a:cubicBezTo>
                    <a:cubicBezTo>
                      <a:pt x="931" y="4062"/>
                      <a:pt x="849" y="4008"/>
                      <a:pt x="767" y="3953"/>
                    </a:cubicBezTo>
                    <a:cubicBezTo>
                      <a:pt x="701" y="3853"/>
                      <a:pt x="634" y="3753"/>
                      <a:pt x="634" y="3653"/>
                    </a:cubicBezTo>
                    <a:cubicBezTo>
                      <a:pt x="601" y="3520"/>
                      <a:pt x="567" y="3386"/>
                      <a:pt x="567" y="3253"/>
                    </a:cubicBezTo>
                    <a:lnTo>
                      <a:pt x="567" y="1318"/>
                    </a:lnTo>
                    <a:cubicBezTo>
                      <a:pt x="567" y="1151"/>
                      <a:pt x="601" y="1018"/>
                      <a:pt x="634" y="884"/>
                    </a:cubicBezTo>
                    <a:cubicBezTo>
                      <a:pt x="634" y="784"/>
                      <a:pt x="701" y="684"/>
                      <a:pt x="767" y="584"/>
                    </a:cubicBezTo>
                    <a:cubicBezTo>
                      <a:pt x="849" y="530"/>
                      <a:pt x="931" y="475"/>
                      <a:pt x="1031" y="475"/>
                    </a:cubicBezTo>
                    <a:cubicBezTo>
                      <a:pt x="1053" y="475"/>
                      <a:pt x="1077" y="478"/>
                      <a:pt x="1101" y="484"/>
                    </a:cubicBezTo>
                    <a:cubicBezTo>
                      <a:pt x="1126" y="476"/>
                      <a:pt x="1153" y="472"/>
                      <a:pt x="1181" y="472"/>
                    </a:cubicBezTo>
                    <a:close/>
                    <a:moveTo>
                      <a:pt x="1101" y="0"/>
                    </a:moveTo>
                    <a:cubicBezTo>
                      <a:pt x="884" y="0"/>
                      <a:pt x="667" y="50"/>
                      <a:pt x="467" y="150"/>
                    </a:cubicBezTo>
                    <a:cubicBezTo>
                      <a:pt x="300" y="284"/>
                      <a:pt x="167" y="451"/>
                      <a:pt x="100" y="617"/>
                    </a:cubicBezTo>
                    <a:cubicBezTo>
                      <a:pt x="34" y="851"/>
                      <a:pt x="0" y="1084"/>
                      <a:pt x="0" y="1318"/>
                    </a:cubicBezTo>
                    <a:lnTo>
                      <a:pt x="0" y="3253"/>
                    </a:lnTo>
                    <a:cubicBezTo>
                      <a:pt x="0" y="3453"/>
                      <a:pt x="34" y="3686"/>
                      <a:pt x="100" y="3920"/>
                    </a:cubicBezTo>
                    <a:cubicBezTo>
                      <a:pt x="167" y="4087"/>
                      <a:pt x="300" y="4253"/>
                      <a:pt x="467" y="4387"/>
                    </a:cubicBezTo>
                    <a:cubicBezTo>
                      <a:pt x="667" y="4487"/>
                      <a:pt x="868" y="4554"/>
                      <a:pt x="1101" y="4554"/>
                    </a:cubicBezTo>
                    <a:cubicBezTo>
                      <a:pt x="1301" y="4554"/>
                      <a:pt x="1535" y="4520"/>
                      <a:pt x="1735" y="4387"/>
                    </a:cubicBezTo>
                    <a:cubicBezTo>
                      <a:pt x="1868" y="4287"/>
                      <a:pt x="2002" y="4120"/>
                      <a:pt x="2068" y="3920"/>
                    </a:cubicBezTo>
                    <a:cubicBezTo>
                      <a:pt x="2168" y="3686"/>
                      <a:pt x="2202" y="3486"/>
                      <a:pt x="2202" y="3253"/>
                    </a:cubicBezTo>
                    <a:lnTo>
                      <a:pt x="2202" y="1318"/>
                    </a:lnTo>
                    <a:cubicBezTo>
                      <a:pt x="2202" y="1084"/>
                      <a:pt x="2168" y="851"/>
                      <a:pt x="2068" y="617"/>
                    </a:cubicBezTo>
                    <a:cubicBezTo>
                      <a:pt x="2002" y="451"/>
                      <a:pt x="1902" y="284"/>
                      <a:pt x="1735" y="150"/>
                    </a:cubicBezTo>
                    <a:cubicBezTo>
                      <a:pt x="1535" y="50"/>
                      <a:pt x="1318" y="0"/>
                      <a:pt x="110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1" name="Google Shape;1061;p13"/>
              <p:cNvSpPr/>
              <p:nvPr/>
            </p:nvSpPr>
            <p:spPr>
              <a:xfrm>
                <a:off x="4897441" y="2322550"/>
                <a:ext cx="44793" cy="91569"/>
              </a:xfrm>
              <a:custGeom>
                <a:rect b="b" l="l" r="r" t="t"/>
                <a:pathLst>
                  <a:path extrusionOk="0" h="4571" w="2236">
                    <a:moveTo>
                      <a:pt x="1101" y="468"/>
                    </a:moveTo>
                    <a:cubicBezTo>
                      <a:pt x="1235" y="468"/>
                      <a:pt x="1335" y="501"/>
                      <a:pt x="1435" y="601"/>
                    </a:cubicBezTo>
                    <a:cubicBezTo>
                      <a:pt x="1502" y="668"/>
                      <a:pt x="1568" y="801"/>
                      <a:pt x="1568" y="901"/>
                    </a:cubicBezTo>
                    <a:cubicBezTo>
                      <a:pt x="1602" y="1035"/>
                      <a:pt x="1635" y="1168"/>
                      <a:pt x="1635" y="1335"/>
                    </a:cubicBezTo>
                    <a:lnTo>
                      <a:pt x="1635" y="3270"/>
                    </a:lnTo>
                    <a:cubicBezTo>
                      <a:pt x="1635" y="3370"/>
                      <a:pt x="1602" y="3503"/>
                      <a:pt x="1568" y="3637"/>
                    </a:cubicBezTo>
                    <a:cubicBezTo>
                      <a:pt x="1568" y="3770"/>
                      <a:pt x="1502" y="3870"/>
                      <a:pt x="1435" y="3970"/>
                    </a:cubicBezTo>
                    <a:cubicBezTo>
                      <a:pt x="1353" y="4025"/>
                      <a:pt x="1271" y="4079"/>
                      <a:pt x="1172" y="4079"/>
                    </a:cubicBezTo>
                    <a:cubicBezTo>
                      <a:pt x="1149" y="4079"/>
                      <a:pt x="1126" y="4076"/>
                      <a:pt x="1101" y="4070"/>
                    </a:cubicBezTo>
                    <a:cubicBezTo>
                      <a:pt x="1083" y="4076"/>
                      <a:pt x="1063" y="4079"/>
                      <a:pt x="1043" y="4079"/>
                    </a:cubicBezTo>
                    <a:cubicBezTo>
                      <a:pt x="954" y="4079"/>
                      <a:pt x="856" y="4025"/>
                      <a:pt x="801" y="3970"/>
                    </a:cubicBezTo>
                    <a:cubicBezTo>
                      <a:pt x="734" y="3870"/>
                      <a:pt x="668" y="3770"/>
                      <a:pt x="634" y="3637"/>
                    </a:cubicBezTo>
                    <a:cubicBezTo>
                      <a:pt x="601" y="3503"/>
                      <a:pt x="601" y="3370"/>
                      <a:pt x="601" y="3270"/>
                    </a:cubicBezTo>
                    <a:lnTo>
                      <a:pt x="601" y="1335"/>
                    </a:lnTo>
                    <a:cubicBezTo>
                      <a:pt x="601" y="1168"/>
                      <a:pt x="601" y="1035"/>
                      <a:pt x="634" y="901"/>
                    </a:cubicBezTo>
                    <a:cubicBezTo>
                      <a:pt x="668" y="801"/>
                      <a:pt x="701" y="668"/>
                      <a:pt x="801" y="601"/>
                    </a:cubicBezTo>
                    <a:cubicBezTo>
                      <a:pt x="868" y="501"/>
                      <a:pt x="1001" y="468"/>
                      <a:pt x="1101" y="468"/>
                    </a:cubicBezTo>
                    <a:close/>
                    <a:moveTo>
                      <a:pt x="1101" y="1"/>
                    </a:moveTo>
                    <a:cubicBezTo>
                      <a:pt x="901" y="1"/>
                      <a:pt x="668" y="67"/>
                      <a:pt x="467" y="167"/>
                    </a:cubicBezTo>
                    <a:cubicBezTo>
                      <a:pt x="301" y="301"/>
                      <a:pt x="201" y="434"/>
                      <a:pt x="134" y="634"/>
                    </a:cubicBezTo>
                    <a:cubicBezTo>
                      <a:pt x="34" y="868"/>
                      <a:pt x="0" y="1101"/>
                      <a:pt x="0" y="1335"/>
                    </a:cubicBezTo>
                    <a:lnTo>
                      <a:pt x="0" y="3236"/>
                    </a:lnTo>
                    <a:cubicBezTo>
                      <a:pt x="0" y="3470"/>
                      <a:pt x="34" y="3703"/>
                      <a:pt x="134" y="3937"/>
                    </a:cubicBezTo>
                    <a:cubicBezTo>
                      <a:pt x="201" y="4104"/>
                      <a:pt x="334" y="4270"/>
                      <a:pt x="501" y="4404"/>
                    </a:cubicBezTo>
                    <a:cubicBezTo>
                      <a:pt x="668" y="4504"/>
                      <a:pt x="901" y="4571"/>
                      <a:pt x="1101" y="4571"/>
                    </a:cubicBezTo>
                    <a:cubicBezTo>
                      <a:pt x="1335" y="4571"/>
                      <a:pt x="1535" y="4504"/>
                      <a:pt x="1735" y="4404"/>
                    </a:cubicBezTo>
                    <a:cubicBezTo>
                      <a:pt x="1902" y="4270"/>
                      <a:pt x="2035" y="4137"/>
                      <a:pt x="2102" y="3937"/>
                    </a:cubicBezTo>
                    <a:cubicBezTo>
                      <a:pt x="2169" y="3703"/>
                      <a:pt x="2235" y="3470"/>
                      <a:pt x="2235" y="3236"/>
                    </a:cubicBezTo>
                    <a:lnTo>
                      <a:pt x="2235" y="1335"/>
                    </a:lnTo>
                    <a:cubicBezTo>
                      <a:pt x="2235" y="1101"/>
                      <a:pt x="2169" y="868"/>
                      <a:pt x="2102" y="634"/>
                    </a:cubicBezTo>
                    <a:cubicBezTo>
                      <a:pt x="2035" y="468"/>
                      <a:pt x="1902" y="301"/>
                      <a:pt x="1735" y="167"/>
                    </a:cubicBezTo>
                    <a:cubicBezTo>
                      <a:pt x="1568" y="67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2" name="Google Shape;1062;p13"/>
              <p:cNvSpPr/>
              <p:nvPr/>
            </p:nvSpPr>
            <p:spPr>
              <a:xfrm>
                <a:off x="4437031" y="2323211"/>
                <a:ext cx="44112" cy="91569"/>
              </a:xfrm>
              <a:custGeom>
                <a:rect b="b" l="l" r="r" t="t"/>
                <a:pathLst>
                  <a:path extrusionOk="0" h="4571" w="2202">
                    <a:moveTo>
                      <a:pt x="1101" y="468"/>
                    </a:moveTo>
                    <a:cubicBezTo>
                      <a:pt x="1218" y="468"/>
                      <a:pt x="1335" y="501"/>
                      <a:pt x="1435" y="568"/>
                    </a:cubicBezTo>
                    <a:cubicBezTo>
                      <a:pt x="1501" y="668"/>
                      <a:pt x="1535" y="768"/>
                      <a:pt x="1568" y="902"/>
                    </a:cubicBezTo>
                    <a:cubicBezTo>
                      <a:pt x="1602" y="1035"/>
                      <a:pt x="1602" y="1168"/>
                      <a:pt x="1602" y="1302"/>
                    </a:cubicBezTo>
                    <a:lnTo>
                      <a:pt x="1602" y="3237"/>
                    </a:lnTo>
                    <a:cubicBezTo>
                      <a:pt x="1602" y="3370"/>
                      <a:pt x="1602" y="3504"/>
                      <a:pt x="1568" y="3637"/>
                    </a:cubicBezTo>
                    <a:cubicBezTo>
                      <a:pt x="1535" y="3737"/>
                      <a:pt x="1501" y="3870"/>
                      <a:pt x="1435" y="3937"/>
                    </a:cubicBezTo>
                    <a:cubicBezTo>
                      <a:pt x="1335" y="4037"/>
                      <a:pt x="1235" y="4071"/>
                      <a:pt x="1101" y="4071"/>
                    </a:cubicBezTo>
                    <a:cubicBezTo>
                      <a:pt x="968" y="4071"/>
                      <a:pt x="868" y="4037"/>
                      <a:pt x="801" y="3937"/>
                    </a:cubicBezTo>
                    <a:cubicBezTo>
                      <a:pt x="701" y="3870"/>
                      <a:pt x="668" y="3737"/>
                      <a:pt x="634" y="3637"/>
                    </a:cubicBezTo>
                    <a:cubicBezTo>
                      <a:pt x="601" y="3504"/>
                      <a:pt x="601" y="3370"/>
                      <a:pt x="601" y="3237"/>
                    </a:cubicBezTo>
                    <a:lnTo>
                      <a:pt x="601" y="1302"/>
                    </a:lnTo>
                    <a:cubicBezTo>
                      <a:pt x="601" y="1168"/>
                      <a:pt x="601" y="1035"/>
                      <a:pt x="634" y="902"/>
                    </a:cubicBezTo>
                    <a:cubicBezTo>
                      <a:pt x="634" y="768"/>
                      <a:pt x="701" y="668"/>
                      <a:pt x="768" y="568"/>
                    </a:cubicBezTo>
                    <a:cubicBezTo>
                      <a:pt x="868" y="501"/>
                      <a:pt x="984" y="468"/>
                      <a:pt x="1101" y="468"/>
                    </a:cubicBezTo>
                    <a:close/>
                    <a:moveTo>
                      <a:pt x="1101" y="1"/>
                    </a:moveTo>
                    <a:cubicBezTo>
                      <a:pt x="868" y="1"/>
                      <a:pt x="668" y="34"/>
                      <a:pt x="467" y="168"/>
                    </a:cubicBezTo>
                    <a:cubicBezTo>
                      <a:pt x="301" y="268"/>
                      <a:pt x="167" y="435"/>
                      <a:pt x="100" y="635"/>
                    </a:cubicBezTo>
                    <a:cubicBezTo>
                      <a:pt x="34" y="835"/>
                      <a:pt x="0" y="1068"/>
                      <a:pt x="0" y="1302"/>
                    </a:cubicBezTo>
                    <a:lnTo>
                      <a:pt x="0" y="3237"/>
                    </a:lnTo>
                    <a:cubicBezTo>
                      <a:pt x="0" y="3470"/>
                      <a:pt x="34" y="3704"/>
                      <a:pt x="100" y="3904"/>
                    </a:cubicBezTo>
                    <a:cubicBezTo>
                      <a:pt x="167" y="4104"/>
                      <a:pt x="301" y="4271"/>
                      <a:pt x="467" y="4371"/>
                    </a:cubicBezTo>
                    <a:cubicBezTo>
                      <a:pt x="668" y="4504"/>
                      <a:pt x="868" y="4571"/>
                      <a:pt x="1101" y="4571"/>
                    </a:cubicBezTo>
                    <a:cubicBezTo>
                      <a:pt x="1335" y="4571"/>
                      <a:pt x="1535" y="4504"/>
                      <a:pt x="1735" y="4404"/>
                    </a:cubicBezTo>
                    <a:cubicBezTo>
                      <a:pt x="1902" y="4271"/>
                      <a:pt x="2002" y="4104"/>
                      <a:pt x="2102" y="3937"/>
                    </a:cubicBezTo>
                    <a:cubicBezTo>
                      <a:pt x="2169" y="3704"/>
                      <a:pt x="2202" y="3470"/>
                      <a:pt x="2202" y="3237"/>
                    </a:cubicBezTo>
                    <a:lnTo>
                      <a:pt x="2202" y="1302"/>
                    </a:lnTo>
                    <a:cubicBezTo>
                      <a:pt x="2202" y="1068"/>
                      <a:pt x="2169" y="835"/>
                      <a:pt x="2102" y="635"/>
                    </a:cubicBezTo>
                    <a:cubicBezTo>
                      <a:pt x="2002" y="435"/>
                      <a:pt x="1902" y="268"/>
                      <a:pt x="1735" y="168"/>
                    </a:cubicBezTo>
                    <a:cubicBezTo>
                      <a:pt x="1535" y="34"/>
                      <a:pt x="1335" y="1"/>
                      <a:pt x="110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3" name="Google Shape;1063;p13"/>
              <p:cNvSpPr/>
              <p:nvPr/>
            </p:nvSpPr>
            <p:spPr>
              <a:xfrm>
                <a:off x="4344139" y="2448015"/>
                <a:ext cx="44793" cy="91228"/>
              </a:xfrm>
              <a:custGeom>
                <a:rect b="b" l="l" r="r" t="t"/>
                <a:pathLst>
                  <a:path extrusionOk="0" h="4554" w="2236">
                    <a:moveTo>
                      <a:pt x="1118" y="476"/>
                    </a:moveTo>
                    <a:cubicBezTo>
                      <a:pt x="1235" y="476"/>
                      <a:pt x="1352" y="509"/>
                      <a:pt x="1435" y="576"/>
                    </a:cubicBezTo>
                    <a:cubicBezTo>
                      <a:pt x="1502" y="676"/>
                      <a:pt x="1569" y="776"/>
                      <a:pt x="1602" y="876"/>
                    </a:cubicBezTo>
                    <a:cubicBezTo>
                      <a:pt x="1602" y="1010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602" y="3645"/>
                    </a:cubicBezTo>
                    <a:cubicBezTo>
                      <a:pt x="1569" y="3745"/>
                      <a:pt x="1502" y="3845"/>
                      <a:pt x="1435" y="3945"/>
                    </a:cubicBezTo>
                    <a:cubicBezTo>
                      <a:pt x="1335" y="4012"/>
                      <a:pt x="1235" y="4078"/>
                      <a:pt x="1135" y="4078"/>
                    </a:cubicBezTo>
                    <a:cubicBezTo>
                      <a:pt x="1001" y="4078"/>
                      <a:pt x="901" y="4012"/>
                      <a:pt x="801" y="3945"/>
                    </a:cubicBezTo>
                    <a:cubicBezTo>
                      <a:pt x="735" y="3845"/>
                      <a:pt x="668" y="3745"/>
                      <a:pt x="635" y="3645"/>
                    </a:cubicBezTo>
                    <a:cubicBezTo>
                      <a:pt x="635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10"/>
                      <a:pt x="635" y="876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85" y="509"/>
                      <a:pt x="1001" y="476"/>
                      <a:pt x="1118" y="476"/>
                    </a:cubicBezTo>
                    <a:close/>
                    <a:moveTo>
                      <a:pt x="1015" y="0"/>
                    </a:moveTo>
                    <a:cubicBezTo>
                      <a:pt x="822" y="0"/>
                      <a:pt x="634" y="65"/>
                      <a:pt x="468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34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39" y="4489"/>
                      <a:pt x="823" y="4554"/>
                      <a:pt x="996" y="4554"/>
                    </a:cubicBezTo>
                    <a:cubicBezTo>
                      <a:pt x="1032" y="4554"/>
                      <a:pt x="1067" y="4551"/>
                      <a:pt x="1102" y="4545"/>
                    </a:cubicBezTo>
                    <a:cubicBezTo>
                      <a:pt x="1142" y="4551"/>
                      <a:pt x="1182" y="4554"/>
                      <a:pt x="1221" y="4554"/>
                    </a:cubicBezTo>
                    <a:cubicBezTo>
                      <a:pt x="1413" y="4554"/>
                      <a:pt x="1597" y="4489"/>
                      <a:pt x="1735" y="4379"/>
                    </a:cubicBezTo>
                    <a:cubicBezTo>
                      <a:pt x="1902" y="4279"/>
                      <a:pt x="2036" y="4112"/>
                      <a:pt x="2102" y="3912"/>
                    </a:cubicBezTo>
                    <a:cubicBezTo>
                      <a:pt x="2169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202" y="843"/>
                      <a:pt x="2102" y="643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97" y="65"/>
                      <a:pt x="1413" y="0"/>
                      <a:pt x="1240" y="0"/>
                    </a:cubicBezTo>
                    <a:cubicBezTo>
                      <a:pt x="1205" y="0"/>
                      <a:pt x="1169" y="3"/>
                      <a:pt x="1135" y="9"/>
                    </a:cubicBezTo>
                    <a:cubicBezTo>
                      <a:pt x="1095" y="3"/>
                      <a:pt x="1055" y="0"/>
                      <a:pt x="10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4" name="Google Shape;1064;p13"/>
              <p:cNvSpPr/>
              <p:nvPr/>
            </p:nvSpPr>
            <p:spPr>
              <a:xfrm>
                <a:off x="4502517" y="2448015"/>
                <a:ext cx="44112" cy="91228"/>
              </a:xfrm>
              <a:custGeom>
                <a:rect b="b" l="l" r="r" t="t"/>
                <a:pathLst>
                  <a:path extrusionOk="0" h="4554" w="2202">
                    <a:moveTo>
                      <a:pt x="1105" y="476"/>
                    </a:moveTo>
                    <a:cubicBezTo>
                      <a:pt x="1218" y="476"/>
                      <a:pt x="1335" y="509"/>
                      <a:pt x="1435" y="576"/>
                    </a:cubicBezTo>
                    <a:cubicBezTo>
                      <a:pt x="1501" y="676"/>
                      <a:pt x="1568" y="776"/>
                      <a:pt x="1568" y="909"/>
                    </a:cubicBezTo>
                    <a:cubicBezTo>
                      <a:pt x="1602" y="1043"/>
                      <a:pt x="1602" y="1176"/>
                      <a:pt x="1602" y="1310"/>
                    </a:cubicBezTo>
                    <a:lnTo>
                      <a:pt x="1602" y="3244"/>
                    </a:lnTo>
                    <a:cubicBezTo>
                      <a:pt x="1602" y="3378"/>
                      <a:pt x="1602" y="3511"/>
                      <a:pt x="1568" y="3645"/>
                    </a:cubicBezTo>
                    <a:cubicBezTo>
                      <a:pt x="1568" y="3745"/>
                      <a:pt x="1501" y="3845"/>
                      <a:pt x="1435" y="3945"/>
                    </a:cubicBezTo>
                    <a:cubicBezTo>
                      <a:pt x="1335" y="4028"/>
                      <a:pt x="1218" y="4070"/>
                      <a:pt x="1105" y="4070"/>
                    </a:cubicBezTo>
                    <a:cubicBezTo>
                      <a:pt x="993" y="4070"/>
                      <a:pt x="884" y="4028"/>
                      <a:pt x="801" y="3945"/>
                    </a:cubicBezTo>
                    <a:cubicBezTo>
                      <a:pt x="701" y="3878"/>
                      <a:pt x="668" y="3745"/>
                      <a:pt x="634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84" y="509"/>
                      <a:pt x="993" y="476"/>
                      <a:pt x="1105" y="476"/>
                    </a:cubicBezTo>
                    <a:close/>
                    <a:moveTo>
                      <a:pt x="996" y="0"/>
                    </a:moveTo>
                    <a:cubicBezTo>
                      <a:pt x="822" y="0"/>
                      <a:pt x="633" y="65"/>
                      <a:pt x="467" y="176"/>
                    </a:cubicBezTo>
                    <a:cubicBezTo>
                      <a:pt x="301" y="276"/>
                      <a:pt x="201" y="442"/>
                      <a:pt x="100" y="643"/>
                    </a:cubicBezTo>
                    <a:cubicBezTo>
                      <a:pt x="34" y="843"/>
                      <a:pt x="0" y="1076"/>
                      <a:pt x="0" y="1310"/>
                    </a:cubicBezTo>
                    <a:lnTo>
                      <a:pt x="0" y="3244"/>
                    </a:lnTo>
                    <a:cubicBezTo>
                      <a:pt x="0" y="3478"/>
                      <a:pt x="34" y="3711"/>
                      <a:pt x="134" y="3912"/>
                    </a:cubicBezTo>
                    <a:cubicBezTo>
                      <a:pt x="201" y="4112"/>
                      <a:pt x="301" y="4279"/>
                      <a:pt x="467" y="4379"/>
                    </a:cubicBezTo>
                    <a:cubicBezTo>
                      <a:pt x="633" y="4489"/>
                      <a:pt x="822" y="4554"/>
                      <a:pt x="996" y="4554"/>
                    </a:cubicBezTo>
                    <a:cubicBezTo>
                      <a:pt x="1032" y="4554"/>
                      <a:pt x="1067" y="4551"/>
                      <a:pt x="1101" y="4545"/>
                    </a:cubicBezTo>
                    <a:cubicBezTo>
                      <a:pt x="1141" y="4551"/>
                      <a:pt x="1180" y="4554"/>
                      <a:pt x="1219" y="4554"/>
                    </a:cubicBezTo>
                    <a:cubicBezTo>
                      <a:pt x="1403" y="4554"/>
                      <a:pt x="1569" y="4489"/>
                      <a:pt x="1735" y="4379"/>
                    </a:cubicBezTo>
                    <a:cubicBezTo>
                      <a:pt x="1902" y="4279"/>
                      <a:pt x="2035" y="4112"/>
                      <a:pt x="2102" y="3912"/>
                    </a:cubicBezTo>
                    <a:cubicBezTo>
                      <a:pt x="2169" y="3711"/>
                      <a:pt x="2202" y="3478"/>
                      <a:pt x="2202" y="3244"/>
                    </a:cubicBezTo>
                    <a:lnTo>
                      <a:pt x="2202" y="1310"/>
                    </a:lnTo>
                    <a:cubicBezTo>
                      <a:pt x="2202" y="1076"/>
                      <a:pt x="2169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69" y="65"/>
                      <a:pt x="1403" y="0"/>
                      <a:pt x="1219" y="0"/>
                    </a:cubicBezTo>
                    <a:cubicBezTo>
                      <a:pt x="1180" y="0"/>
                      <a:pt x="1141" y="3"/>
                      <a:pt x="1101" y="9"/>
                    </a:cubicBezTo>
                    <a:cubicBezTo>
                      <a:pt x="1067" y="3"/>
                      <a:pt x="1032" y="0"/>
                      <a:pt x="99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5" name="Google Shape;1065;p13"/>
              <p:cNvSpPr/>
              <p:nvPr/>
            </p:nvSpPr>
            <p:spPr>
              <a:xfrm>
                <a:off x="4924165" y="2197426"/>
                <a:ext cx="44793" cy="91729"/>
              </a:xfrm>
              <a:custGeom>
                <a:rect b="b" l="l" r="r" t="t"/>
                <a:pathLst>
                  <a:path extrusionOk="0" h="4579" w="2236">
                    <a:moveTo>
                      <a:pt x="1102" y="476"/>
                    </a:moveTo>
                    <a:cubicBezTo>
                      <a:pt x="1235" y="476"/>
                      <a:pt x="1335" y="509"/>
                      <a:pt x="1435" y="576"/>
                    </a:cubicBezTo>
                    <a:cubicBezTo>
                      <a:pt x="1502" y="676"/>
                      <a:pt x="1569" y="776"/>
                      <a:pt x="1569" y="909"/>
                    </a:cubicBezTo>
                    <a:cubicBezTo>
                      <a:pt x="1602" y="1043"/>
                      <a:pt x="1635" y="1176"/>
                      <a:pt x="1635" y="1310"/>
                    </a:cubicBezTo>
                    <a:lnTo>
                      <a:pt x="1635" y="3244"/>
                    </a:lnTo>
                    <a:cubicBezTo>
                      <a:pt x="1635" y="3378"/>
                      <a:pt x="1602" y="3511"/>
                      <a:pt x="1569" y="3645"/>
                    </a:cubicBezTo>
                    <a:cubicBezTo>
                      <a:pt x="1569" y="3745"/>
                      <a:pt x="1502" y="3878"/>
                      <a:pt x="1435" y="3945"/>
                    </a:cubicBezTo>
                    <a:cubicBezTo>
                      <a:pt x="1335" y="4045"/>
                      <a:pt x="1235" y="4078"/>
                      <a:pt x="1102" y="4078"/>
                    </a:cubicBezTo>
                    <a:cubicBezTo>
                      <a:pt x="1001" y="4078"/>
                      <a:pt x="868" y="4045"/>
                      <a:pt x="801" y="3945"/>
                    </a:cubicBezTo>
                    <a:cubicBezTo>
                      <a:pt x="735" y="3878"/>
                      <a:pt x="668" y="3745"/>
                      <a:pt x="635" y="3645"/>
                    </a:cubicBezTo>
                    <a:cubicBezTo>
                      <a:pt x="601" y="3511"/>
                      <a:pt x="601" y="3378"/>
                      <a:pt x="601" y="3244"/>
                    </a:cubicBezTo>
                    <a:lnTo>
                      <a:pt x="601" y="1310"/>
                    </a:lnTo>
                    <a:cubicBezTo>
                      <a:pt x="601" y="1176"/>
                      <a:pt x="601" y="1043"/>
                      <a:pt x="635" y="909"/>
                    </a:cubicBezTo>
                    <a:cubicBezTo>
                      <a:pt x="668" y="776"/>
                      <a:pt x="701" y="676"/>
                      <a:pt x="801" y="576"/>
                    </a:cubicBezTo>
                    <a:cubicBezTo>
                      <a:pt x="868" y="509"/>
                      <a:pt x="1001" y="476"/>
                      <a:pt x="1102" y="476"/>
                    </a:cubicBezTo>
                    <a:close/>
                    <a:moveTo>
                      <a:pt x="1118" y="0"/>
                    </a:moveTo>
                    <a:cubicBezTo>
                      <a:pt x="901" y="0"/>
                      <a:pt x="685" y="59"/>
                      <a:pt x="501" y="176"/>
                    </a:cubicBezTo>
                    <a:cubicBezTo>
                      <a:pt x="334" y="276"/>
                      <a:pt x="201" y="442"/>
                      <a:pt x="134" y="643"/>
                    </a:cubicBezTo>
                    <a:cubicBezTo>
                      <a:pt x="34" y="843"/>
                      <a:pt x="1" y="1076"/>
                      <a:pt x="1" y="1310"/>
                    </a:cubicBezTo>
                    <a:lnTo>
                      <a:pt x="1" y="3244"/>
                    </a:lnTo>
                    <a:cubicBezTo>
                      <a:pt x="1" y="3478"/>
                      <a:pt x="67" y="3711"/>
                      <a:pt x="134" y="3912"/>
                    </a:cubicBezTo>
                    <a:cubicBezTo>
                      <a:pt x="201" y="4112"/>
                      <a:pt x="334" y="4279"/>
                      <a:pt x="501" y="4379"/>
                    </a:cubicBezTo>
                    <a:cubicBezTo>
                      <a:pt x="668" y="4512"/>
                      <a:pt x="901" y="4579"/>
                      <a:pt x="1135" y="4579"/>
                    </a:cubicBezTo>
                    <a:cubicBezTo>
                      <a:pt x="1335" y="4579"/>
                      <a:pt x="1569" y="4512"/>
                      <a:pt x="1735" y="4379"/>
                    </a:cubicBezTo>
                    <a:cubicBezTo>
                      <a:pt x="1902" y="4279"/>
                      <a:pt x="2036" y="4112"/>
                      <a:pt x="2102" y="3912"/>
                    </a:cubicBezTo>
                    <a:cubicBezTo>
                      <a:pt x="2169" y="3711"/>
                      <a:pt x="2236" y="3478"/>
                      <a:pt x="2236" y="3244"/>
                    </a:cubicBezTo>
                    <a:lnTo>
                      <a:pt x="2236" y="1310"/>
                    </a:lnTo>
                    <a:cubicBezTo>
                      <a:pt x="2236" y="1076"/>
                      <a:pt x="2169" y="843"/>
                      <a:pt x="2102" y="643"/>
                    </a:cubicBezTo>
                    <a:cubicBezTo>
                      <a:pt x="2036" y="442"/>
                      <a:pt x="1902" y="276"/>
                      <a:pt x="1735" y="176"/>
                    </a:cubicBezTo>
                    <a:cubicBezTo>
                      <a:pt x="1552" y="59"/>
                      <a:pt x="1335" y="0"/>
                      <a:pt x="11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6" name="Google Shape;1066;p13"/>
              <p:cNvSpPr/>
              <p:nvPr/>
            </p:nvSpPr>
            <p:spPr>
              <a:xfrm>
                <a:off x="4171077" y="2822225"/>
                <a:ext cx="44793" cy="91408"/>
              </a:xfrm>
              <a:custGeom>
                <a:rect b="b" l="l" r="r" t="t"/>
                <a:pathLst>
                  <a:path extrusionOk="0" h="4563" w="2236">
                    <a:moveTo>
                      <a:pt x="1134" y="476"/>
                    </a:moveTo>
                    <a:cubicBezTo>
                      <a:pt x="1234" y="476"/>
                      <a:pt x="1368" y="509"/>
                      <a:pt x="1435" y="609"/>
                    </a:cubicBezTo>
                    <a:cubicBezTo>
                      <a:pt x="1501" y="676"/>
                      <a:pt x="1568" y="809"/>
                      <a:pt x="1601" y="909"/>
                    </a:cubicBezTo>
                    <a:cubicBezTo>
                      <a:pt x="1601" y="1043"/>
                      <a:pt x="1635" y="1176"/>
                      <a:pt x="1635" y="1343"/>
                    </a:cubicBezTo>
                    <a:lnTo>
                      <a:pt x="1635" y="3244"/>
                    </a:lnTo>
                    <a:cubicBezTo>
                      <a:pt x="1635" y="3378"/>
                      <a:pt x="1601" y="3511"/>
                      <a:pt x="1601" y="3645"/>
                    </a:cubicBezTo>
                    <a:cubicBezTo>
                      <a:pt x="1568" y="3745"/>
                      <a:pt x="1501" y="3878"/>
                      <a:pt x="1435" y="3945"/>
                    </a:cubicBezTo>
                    <a:cubicBezTo>
                      <a:pt x="1368" y="4045"/>
                      <a:pt x="1234" y="4078"/>
                      <a:pt x="1134" y="4078"/>
                    </a:cubicBezTo>
                    <a:cubicBezTo>
                      <a:pt x="1001" y="4078"/>
                      <a:pt x="868" y="4045"/>
                      <a:pt x="801" y="3945"/>
                    </a:cubicBezTo>
                    <a:cubicBezTo>
                      <a:pt x="734" y="3878"/>
                      <a:pt x="667" y="3745"/>
                      <a:pt x="634" y="3645"/>
                    </a:cubicBezTo>
                    <a:cubicBezTo>
                      <a:pt x="634" y="3511"/>
                      <a:pt x="601" y="3378"/>
                      <a:pt x="601" y="3244"/>
                    </a:cubicBezTo>
                    <a:lnTo>
                      <a:pt x="601" y="1343"/>
                    </a:lnTo>
                    <a:cubicBezTo>
                      <a:pt x="601" y="1176"/>
                      <a:pt x="601" y="1043"/>
                      <a:pt x="634" y="909"/>
                    </a:cubicBezTo>
                    <a:cubicBezTo>
                      <a:pt x="667" y="809"/>
                      <a:pt x="701" y="676"/>
                      <a:pt x="801" y="609"/>
                    </a:cubicBezTo>
                    <a:cubicBezTo>
                      <a:pt x="868" y="509"/>
                      <a:pt x="1001" y="476"/>
                      <a:pt x="1134" y="476"/>
                    </a:cubicBezTo>
                    <a:close/>
                    <a:moveTo>
                      <a:pt x="1130" y="0"/>
                    </a:moveTo>
                    <a:cubicBezTo>
                      <a:pt x="918" y="0"/>
                      <a:pt x="701" y="59"/>
                      <a:pt x="501" y="176"/>
                    </a:cubicBezTo>
                    <a:cubicBezTo>
                      <a:pt x="334" y="276"/>
                      <a:pt x="200" y="442"/>
                      <a:pt x="134" y="643"/>
                    </a:cubicBezTo>
                    <a:cubicBezTo>
                      <a:pt x="67" y="843"/>
                      <a:pt x="0" y="1076"/>
                      <a:pt x="34" y="1343"/>
                    </a:cubicBezTo>
                    <a:lnTo>
                      <a:pt x="34" y="3244"/>
                    </a:lnTo>
                    <a:cubicBezTo>
                      <a:pt x="0" y="3478"/>
                      <a:pt x="67" y="3711"/>
                      <a:pt x="134" y="3945"/>
                    </a:cubicBezTo>
                    <a:cubicBezTo>
                      <a:pt x="200" y="4112"/>
                      <a:pt x="334" y="4279"/>
                      <a:pt x="501" y="4412"/>
                    </a:cubicBezTo>
                    <a:cubicBezTo>
                      <a:pt x="701" y="4512"/>
                      <a:pt x="918" y="4562"/>
                      <a:pt x="1134" y="4562"/>
                    </a:cubicBezTo>
                    <a:cubicBezTo>
                      <a:pt x="1351" y="4562"/>
                      <a:pt x="1568" y="4512"/>
                      <a:pt x="1768" y="4412"/>
                    </a:cubicBezTo>
                    <a:cubicBezTo>
                      <a:pt x="1902" y="4279"/>
                      <a:pt x="2035" y="4112"/>
                      <a:pt x="2102" y="3945"/>
                    </a:cubicBezTo>
                    <a:cubicBezTo>
                      <a:pt x="2202" y="3711"/>
                      <a:pt x="2235" y="3478"/>
                      <a:pt x="2235" y="3244"/>
                    </a:cubicBezTo>
                    <a:lnTo>
                      <a:pt x="2235" y="1343"/>
                    </a:lnTo>
                    <a:cubicBezTo>
                      <a:pt x="2235" y="1076"/>
                      <a:pt x="2202" y="843"/>
                      <a:pt x="2102" y="643"/>
                    </a:cubicBezTo>
                    <a:cubicBezTo>
                      <a:pt x="2035" y="442"/>
                      <a:pt x="1902" y="276"/>
                      <a:pt x="1735" y="176"/>
                    </a:cubicBezTo>
                    <a:cubicBezTo>
                      <a:pt x="1551" y="59"/>
                      <a:pt x="1343" y="0"/>
                      <a:pt x="11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7" name="Google Shape;1067;p13"/>
              <p:cNvSpPr/>
              <p:nvPr/>
            </p:nvSpPr>
            <p:spPr>
              <a:xfrm>
                <a:off x="4941553" y="2708400"/>
                <a:ext cx="516558" cy="375068"/>
              </a:xfrm>
              <a:custGeom>
                <a:rect b="b" l="l" r="r" t="t"/>
                <a:pathLst>
                  <a:path extrusionOk="0" h="18723" w="25786">
                    <a:moveTo>
                      <a:pt x="4276" y="0"/>
                    </a:moveTo>
                    <a:cubicBezTo>
                      <a:pt x="3072" y="0"/>
                      <a:pt x="1894" y="576"/>
                      <a:pt x="1168" y="1655"/>
                    </a:cubicBezTo>
                    <a:cubicBezTo>
                      <a:pt x="0" y="3356"/>
                      <a:pt x="467" y="5691"/>
                      <a:pt x="2168" y="6858"/>
                    </a:cubicBezTo>
                    <a:lnTo>
                      <a:pt x="18713" y="18066"/>
                    </a:lnTo>
                    <a:cubicBezTo>
                      <a:pt x="19364" y="18491"/>
                      <a:pt x="20110" y="18723"/>
                      <a:pt x="20871" y="18723"/>
                    </a:cubicBezTo>
                    <a:cubicBezTo>
                      <a:pt x="21008" y="18723"/>
                      <a:pt x="21145" y="18715"/>
                      <a:pt x="21282" y="18700"/>
                    </a:cubicBezTo>
                    <a:lnTo>
                      <a:pt x="21249" y="18700"/>
                    </a:lnTo>
                    <a:cubicBezTo>
                      <a:pt x="24718" y="18267"/>
                      <a:pt x="25785" y="13797"/>
                      <a:pt x="22916" y="11862"/>
                    </a:cubicBezTo>
                    <a:lnTo>
                      <a:pt x="6405" y="654"/>
                    </a:lnTo>
                    <a:cubicBezTo>
                      <a:pt x="5749" y="213"/>
                      <a:pt x="5008" y="0"/>
                      <a:pt x="427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8" name="Google Shape;1068;p13"/>
              <p:cNvSpPr/>
              <p:nvPr/>
            </p:nvSpPr>
            <p:spPr>
              <a:xfrm>
                <a:off x="5204162" y="3103043"/>
                <a:ext cx="264629" cy="278111"/>
              </a:xfrm>
              <a:custGeom>
                <a:rect b="b" l="l" r="r" t="t"/>
                <a:pathLst>
                  <a:path extrusionOk="0" h="13883" w="13210">
                    <a:moveTo>
                      <a:pt x="0" y="1"/>
                    </a:moveTo>
                    <a:cubicBezTo>
                      <a:pt x="0" y="1"/>
                      <a:pt x="1034" y="1836"/>
                      <a:pt x="1435" y="2336"/>
                    </a:cubicBezTo>
                    <a:cubicBezTo>
                      <a:pt x="1835" y="2870"/>
                      <a:pt x="3903" y="3337"/>
                      <a:pt x="3903" y="3337"/>
                    </a:cubicBezTo>
                    <a:cubicBezTo>
                      <a:pt x="3903" y="3337"/>
                      <a:pt x="6071" y="9041"/>
                      <a:pt x="6505" y="10075"/>
                    </a:cubicBezTo>
                    <a:cubicBezTo>
                      <a:pt x="6939" y="11075"/>
                      <a:pt x="7839" y="12843"/>
                      <a:pt x="8273" y="12977"/>
                    </a:cubicBezTo>
                    <a:cubicBezTo>
                      <a:pt x="8572" y="13076"/>
                      <a:pt x="10357" y="13882"/>
                      <a:pt x="11549" y="13882"/>
                    </a:cubicBezTo>
                    <a:cubicBezTo>
                      <a:pt x="11954" y="13882"/>
                      <a:pt x="12290" y="13789"/>
                      <a:pt x="12476" y="13544"/>
                    </a:cubicBezTo>
                    <a:cubicBezTo>
                      <a:pt x="13210" y="12543"/>
                      <a:pt x="13110" y="9107"/>
                      <a:pt x="13110" y="9107"/>
                    </a:cubicBezTo>
                    <a:lnTo>
                      <a:pt x="6839" y="2970"/>
                    </a:lnTo>
                    <a:lnTo>
                      <a:pt x="6405" y="93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69" name="Google Shape;1069;p13"/>
              <p:cNvSpPr/>
              <p:nvPr/>
            </p:nvSpPr>
            <p:spPr>
              <a:xfrm>
                <a:off x="5148691" y="2826492"/>
                <a:ext cx="1111283" cy="805647"/>
              </a:xfrm>
              <a:custGeom>
                <a:rect b="b" l="l" r="r" t="t"/>
                <a:pathLst>
                  <a:path extrusionOk="0" h="40217" w="55474">
                    <a:moveTo>
                      <a:pt x="9036" y="1"/>
                    </a:moveTo>
                    <a:cubicBezTo>
                      <a:pt x="6493" y="1"/>
                      <a:pt x="3996" y="1216"/>
                      <a:pt x="2469" y="3465"/>
                    </a:cubicBezTo>
                    <a:cubicBezTo>
                      <a:pt x="1" y="7134"/>
                      <a:pt x="968" y="12138"/>
                      <a:pt x="4671" y="14540"/>
                    </a:cubicBezTo>
                    <a:lnTo>
                      <a:pt x="40530" y="38857"/>
                    </a:lnTo>
                    <a:cubicBezTo>
                      <a:pt x="41833" y="39744"/>
                      <a:pt x="43367" y="40217"/>
                      <a:pt x="44940" y="40217"/>
                    </a:cubicBezTo>
                    <a:cubicBezTo>
                      <a:pt x="45259" y="40217"/>
                      <a:pt x="45579" y="40197"/>
                      <a:pt x="45900" y="40158"/>
                    </a:cubicBezTo>
                    <a:cubicBezTo>
                      <a:pt x="53172" y="39291"/>
                      <a:pt x="55474" y="29817"/>
                      <a:pt x="49403" y="25714"/>
                    </a:cubicBezTo>
                    <a:lnTo>
                      <a:pt x="13577" y="1430"/>
                    </a:lnTo>
                    <a:cubicBezTo>
                      <a:pt x="12190" y="463"/>
                      <a:pt x="10604" y="1"/>
                      <a:pt x="90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0" name="Google Shape;1070;p13"/>
              <p:cNvSpPr/>
              <p:nvPr/>
            </p:nvSpPr>
            <p:spPr>
              <a:xfrm>
                <a:off x="5187454" y="3059552"/>
                <a:ext cx="120295" cy="108997"/>
              </a:xfrm>
              <a:custGeom>
                <a:rect b="b" l="l" r="r" t="t"/>
                <a:pathLst>
                  <a:path extrusionOk="0" h="5441" w="6005">
                    <a:moveTo>
                      <a:pt x="555" y="1"/>
                    </a:moveTo>
                    <a:cubicBezTo>
                      <a:pt x="334" y="1"/>
                      <a:pt x="178" y="130"/>
                      <a:pt x="101" y="304"/>
                    </a:cubicBezTo>
                    <a:cubicBezTo>
                      <a:pt x="0" y="637"/>
                      <a:pt x="734" y="1638"/>
                      <a:pt x="868" y="1872"/>
                    </a:cubicBezTo>
                    <a:cubicBezTo>
                      <a:pt x="1001" y="2105"/>
                      <a:pt x="1935" y="4540"/>
                      <a:pt x="1935" y="4540"/>
                    </a:cubicBezTo>
                    <a:lnTo>
                      <a:pt x="6005" y="5441"/>
                    </a:lnTo>
                    <a:cubicBezTo>
                      <a:pt x="6005" y="5441"/>
                      <a:pt x="5838" y="3506"/>
                      <a:pt x="5104" y="2806"/>
                    </a:cubicBezTo>
                    <a:cubicBezTo>
                      <a:pt x="4890" y="2581"/>
                      <a:pt x="4586" y="2504"/>
                      <a:pt x="4266" y="2504"/>
                    </a:cubicBezTo>
                    <a:cubicBezTo>
                      <a:pt x="3540" y="2504"/>
                      <a:pt x="2736" y="2906"/>
                      <a:pt x="2736" y="2906"/>
                    </a:cubicBezTo>
                    <a:cubicBezTo>
                      <a:pt x="2736" y="2906"/>
                      <a:pt x="1702" y="637"/>
                      <a:pt x="1135" y="237"/>
                    </a:cubicBezTo>
                    <a:cubicBezTo>
                      <a:pt x="910" y="69"/>
                      <a:pt x="715" y="1"/>
                      <a:pt x="55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1" name="Google Shape;1071;p13"/>
              <p:cNvSpPr/>
              <p:nvPr/>
            </p:nvSpPr>
            <p:spPr>
              <a:xfrm>
                <a:off x="5187454" y="3056267"/>
                <a:ext cx="120295" cy="112282"/>
              </a:xfrm>
              <a:custGeom>
                <a:rect b="b" l="l" r="r" t="t"/>
                <a:pathLst>
                  <a:path extrusionOk="0" fill="none" h="5605" w="6005">
                    <a:moveTo>
                      <a:pt x="1935" y="4704"/>
                    </a:moveTo>
                    <a:cubicBezTo>
                      <a:pt x="1935" y="4704"/>
                      <a:pt x="1001" y="2269"/>
                      <a:pt x="868" y="2036"/>
                    </a:cubicBezTo>
                    <a:cubicBezTo>
                      <a:pt x="734" y="1802"/>
                      <a:pt x="0" y="801"/>
                      <a:pt x="101" y="468"/>
                    </a:cubicBezTo>
                    <a:cubicBezTo>
                      <a:pt x="234" y="168"/>
                      <a:pt x="601" y="1"/>
                      <a:pt x="1135" y="401"/>
                    </a:cubicBezTo>
                    <a:cubicBezTo>
                      <a:pt x="1702" y="801"/>
                      <a:pt x="2736" y="3070"/>
                      <a:pt x="2736" y="3070"/>
                    </a:cubicBezTo>
                    <a:cubicBezTo>
                      <a:pt x="2736" y="3070"/>
                      <a:pt x="4404" y="2236"/>
                      <a:pt x="5104" y="2970"/>
                    </a:cubicBezTo>
                    <a:cubicBezTo>
                      <a:pt x="5838" y="3670"/>
                      <a:pt x="6005" y="5605"/>
                      <a:pt x="6005" y="5605"/>
                    </a:cubicBezTo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2" name="Google Shape;1072;p13"/>
              <p:cNvSpPr/>
              <p:nvPr/>
            </p:nvSpPr>
            <p:spPr>
              <a:xfrm>
                <a:off x="3444031" y="1401648"/>
                <a:ext cx="1826964" cy="1729646"/>
              </a:xfrm>
              <a:custGeom>
                <a:rect b="b" l="l" r="r" t="t"/>
                <a:pathLst>
                  <a:path extrusionOk="0" h="86342" w="91200">
                    <a:moveTo>
                      <a:pt x="46286" y="4985"/>
                    </a:moveTo>
                    <a:cubicBezTo>
                      <a:pt x="49724" y="4985"/>
                      <a:pt x="53195" y="5450"/>
                      <a:pt x="56608" y="6409"/>
                    </a:cubicBezTo>
                    <a:cubicBezTo>
                      <a:pt x="71485" y="10579"/>
                      <a:pt x="82359" y="23321"/>
                      <a:pt x="84194" y="38665"/>
                    </a:cubicBezTo>
                    <a:cubicBezTo>
                      <a:pt x="86696" y="59580"/>
                      <a:pt x="71752" y="78594"/>
                      <a:pt x="50804" y="81096"/>
                    </a:cubicBezTo>
                    <a:cubicBezTo>
                      <a:pt x="49284" y="81277"/>
                      <a:pt x="47769" y="81367"/>
                      <a:pt x="46265" y="81367"/>
                    </a:cubicBezTo>
                    <a:cubicBezTo>
                      <a:pt x="32578" y="81367"/>
                      <a:pt x="19799" y="73990"/>
                      <a:pt x="12977" y="61849"/>
                    </a:cubicBezTo>
                    <a:cubicBezTo>
                      <a:pt x="5438" y="48406"/>
                      <a:pt x="6739" y="31694"/>
                      <a:pt x="16279" y="19552"/>
                    </a:cubicBezTo>
                    <a:cubicBezTo>
                      <a:pt x="23626" y="10201"/>
                      <a:pt x="34770" y="4985"/>
                      <a:pt x="46286" y="4985"/>
                    </a:cubicBezTo>
                    <a:close/>
                    <a:moveTo>
                      <a:pt x="46303" y="1"/>
                    </a:moveTo>
                    <a:cubicBezTo>
                      <a:pt x="44606" y="1"/>
                      <a:pt x="42891" y="100"/>
                      <a:pt x="41163" y="305"/>
                    </a:cubicBezTo>
                    <a:cubicBezTo>
                      <a:pt x="23851" y="2373"/>
                      <a:pt x="9441" y="14682"/>
                      <a:pt x="4737" y="31494"/>
                    </a:cubicBezTo>
                    <a:cubicBezTo>
                      <a:pt x="1" y="48306"/>
                      <a:pt x="5872" y="66285"/>
                      <a:pt x="19615" y="77093"/>
                    </a:cubicBezTo>
                    <a:cubicBezTo>
                      <a:pt x="27382" y="83216"/>
                      <a:pt x="36808" y="86341"/>
                      <a:pt x="46287" y="86341"/>
                    </a:cubicBezTo>
                    <a:cubicBezTo>
                      <a:pt x="53539" y="86341"/>
                      <a:pt x="60822" y="84512"/>
                      <a:pt x="67415" y="80796"/>
                    </a:cubicBezTo>
                    <a:cubicBezTo>
                      <a:pt x="82626" y="72256"/>
                      <a:pt x="91199" y="55377"/>
                      <a:pt x="89131" y="38065"/>
                    </a:cubicBezTo>
                    <a:cubicBezTo>
                      <a:pt x="86502" y="16109"/>
                      <a:pt x="67876" y="1"/>
                      <a:pt x="4630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3" name="Google Shape;1073;p13"/>
              <p:cNvSpPr/>
              <p:nvPr/>
            </p:nvSpPr>
            <p:spPr>
              <a:xfrm>
                <a:off x="3409956" y="1387625"/>
                <a:ext cx="1826944" cy="1729085"/>
              </a:xfrm>
              <a:custGeom>
                <a:rect b="b" l="l" r="r" t="t"/>
                <a:pathLst>
                  <a:path extrusionOk="0" h="86314" w="91199">
                    <a:moveTo>
                      <a:pt x="46331" y="4956"/>
                    </a:moveTo>
                    <a:cubicBezTo>
                      <a:pt x="49764" y="4956"/>
                      <a:pt x="53230" y="5419"/>
                      <a:pt x="56641" y="6375"/>
                    </a:cubicBezTo>
                    <a:cubicBezTo>
                      <a:pt x="71485" y="10578"/>
                      <a:pt x="82393" y="23287"/>
                      <a:pt x="84227" y="38632"/>
                    </a:cubicBezTo>
                    <a:cubicBezTo>
                      <a:pt x="86696" y="59580"/>
                      <a:pt x="71752" y="78593"/>
                      <a:pt x="50803" y="81095"/>
                    </a:cubicBezTo>
                    <a:cubicBezTo>
                      <a:pt x="49305" y="81272"/>
                      <a:pt x="47810" y="81358"/>
                      <a:pt x="46326" y="81358"/>
                    </a:cubicBezTo>
                    <a:cubicBezTo>
                      <a:pt x="32638" y="81358"/>
                      <a:pt x="19807" y="74006"/>
                      <a:pt x="12976" y="61848"/>
                    </a:cubicBezTo>
                    <a:cubicBezTo>
                      <a:pt x="5438" y="48372"/>
                      <a:pt x="6739" y="31693"/>
                      <a:pt x="16279" y="19551"/>
                    </a:cubicBezTo>
                    <a:cubicBezTo>
                      <a:pt x="23632" y="10193"/>
                      <a:pt x="34790" y="4956"/>
                      <a:pt x="46331" y="4956"/>
                    </a:cubicBezTo>
                    <a:close/>
                    <a:moveTo>
                      <a:pt x="46330" y="0"/>
                    </a:moveTo>
                    <a:cubicBezTo>
                      <a:pt x="44634" y="0"/>
                      <a:pt x="42921" y="100"/>
                      <a:pt x="41197" y="304"/>
                    </a:cubicBezTo>
                    <a:cubicBezTo>
                      <a:pt x="23851" y="2372"/>
                      <a:pt x="9441" y="14648"/>
                      <a:pt x="4737" y="31460"/>
                    </a:cubicBezTo>
                    <a:cubicBezTo>
                      <a:pt x="0" y="48272"/>
                      <a:pt x="5871" y="66285"/>
                      <a:pt x="19581" y="77059"/>
                    </a:cubicBezTo>
                    <a:cubicBezTo>
                      <a:pt x="27356" y="83188"/>
                      <a:pt x="36793" y="86313"/>
                      <a:pt x="46281" y="86313"/>
                    </a:cubicBezTo>
                    <a:cubicBezTo>
                      <a:pt x="53524" y="86313"/>
                      <a:pt x="60797" y="84492"/>
                      <a:pt x="67382" y="80795"/>
                    </a:cubicBezTo>
                    <a:cubicBezTo>
                      <a:pt x="82626" y="72256"/>
                      <a:pt x="91199" y="55377"/>
                      <a:pt x="89131" y="38031"/>
                    </a:cubicBezTo>
                    <a:cubicBezTo>
                      <a:pt x="86502" y="16106"/>
                      <a:pt x="67876" y="0"/>
                      <a:pt x="4633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4" name="Google Shape;1074;p13"/>
              <p:cNvSpPr/>
              <p:nvPr/>
            </p:nvSpPr>
            <p:spPr>
              <a:xfrm>
                <a:off x="5454750" y="2576484"/>
                <a:ext cx="255274" cy="292695"/>
              </a:xfrm>
              <a:custGeom>
                <a:rect b="b" l="l" r="r" t="t"/>
                <a:pathLst>
                  <a:path extrusionOk="0" h="14611" w="12743">
                    <a:moveTo>
                      <a:pt x="5804" y="0"/>
                    </a:moveTo>
                    <a:cubicBezTo>
                      <a:pt x="3369" y="0"/>
                      <a:pt x="2702" y="801"/>
                      <a:pt x="2502" y="1368"/>
                    </a:cubicBezTo>
                    <a:cubicBezTo>
                      <a:pt x="2502" y="1368"/>
                      <a:pt x="1435" y="4337"/>
                      <a:pt x="1501" y="4904"/>
                    </a:cubicBezTo>
                    <a:cubicBezTo>
                      <a:pt x="1568" y="5471"/>
                      <a:pt x="1868" y="5671"/>
                      <a:pt x="1501" y="6038"/>
                    </a:cubicBezTo>
                    <a:cubicBezTo>
                      <a:pt x="1134" y="6405"/>
                      <a:pt x="0" y="7239"/>
                      <a:pt x="167" y="7739"/>
                    </a:cubicBezTo>
                    <a:cubicBezTo>
                      <a:pt x="334" y="8173"/>
                      <a:pt x="634" y="8506"/>
                      <a:pt x="1001" y="8807"/>
                    </a:cubicBezTo>
                    <a:cubicBezTo>
                      <a:pt x="1001" y="8807"/>
                      <a:pt x="1768" y="11942"/>
                      <a:pt x="2535" y="12276"/>
                    </a:cubicBezTo>
                    <a:cubicBezTo>
                      <a:pt x="2839" y="12415"/>
                      <a:pt x="3200" y="12458"/>
                      <a:pt x="3532" y="12458"/>
                    </a:cubicBezTo>
                    <a:cubicBezTo>
                      <a:pt x="4074" y="12458"/>
                      <a:pt x="4537" y="12343"/>
                      <a:pt x="4537" y="12343"/>
                    </a:cubicBezTo>
                    <a:lnTo>
                      <a:pt x="5371" y="14611"/>
                    </a:lnTo>
                    <a:lnTo>
                      <a:pt x="11342" y="13143"/>
                    </a:lnTo>
                    <a:lnTo>
                      <a:pt x="10975" y="9507"/>
                    </a:lnTo>
                    <a:cubicBezTo>
                      <a:pt x="10975" y="9507"/>
                      <a:pt x="12743" y="6105"/>
                      <a:pt x="12309" y="4037"/>
                    </a:cubicBezTo>
                    <a:cubicBezTo>
                      <a:pt x="11909" y="2002"/>
                      <a:pt x="8206" y="0"/>
                      <a:pt x="58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5" name="Google Shape;1075;p13"/>
              <p:cNvSpPr/>
              <p:nvPr/>
            </p:nvSpPr>
            <p:spPr>
              <a:xfrm>
                <a:off x="5505533" y="2756238"/>
                <a:ext cx="24079" cy="14043"/>
              </a:xfrm>
              <a:custGeom>
                <a:rect b="b" l="l" r="r" t="t"/>
                <a:pathLst>
                  <a:path extrusionOk="0" fill="none" h="701" w="1202">
                    <a:moveTo>
                      <a:pt x="0" y="701"/>
                    </a:moveTo>
                    <a:cubicBezTo>
                      <a:pt x="0" y="701"/>
                      <a:pt x="934" y="568"/>
                      <a:pt x="1201" y="0"/>
                    </a:cubicBezTo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6" name="Google Shape;1076;p13"/>
              <p:cNvSpPr/>
              <p:nvPr/>
            </p:nvSpPr>
            <p:spPr>
              <a:xfrm>
                <a:off x="5499523" y="2688086"/>
                <a:ext cx="7372" cy="18049"/>
              </a:xfrm>
              <a:custGeom>
                <a:rect b="b" l="l" r="r" t="t"/>
                <a:pathLst>
                  <a:path extrusionOk="0" h="901" w="368">
                    <a:moveTo>
                      <a:pt x="200" y="0"/>
                    </a:moveTo>
                    <a:cubicBezTo>
                      <a:pt x="100" y="0"/>
                      <a:pt x="0" y="200"/>
                      <a:pt x="0" y="467"/>
                    </a:cubicBezTo>
                    <a:cubicBezTo>
                      <a:pt x="0" y="701"/>
                      <a:pt x="100" y="901"/>
                      <a:pt x="200" y="901"/>
                    </a:cubicBezTo>
                    <a:cubicBezTo>
                      <a:pt x="300" y="901"/>
                      <a:pt x="367" y="701"/>
                      <a:pt x="367" y="467"/>
                    </a:cubicBezTo>
                    <a:cubicBezTo>
                      <a:pt x="367" y="200"/>
                      <a:pt x="300" y="0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7" name="Google Shape;1077;p13"/>
              <p:cNvSpPr/>
              <p:nvPr/>
            </p:nvSpPr>
            <p:spPr>
              <a:xfrm>
                <a:off x="5498181" y="2664027"/>
                <a:ext cx="16727" cy="16046"/>
              </a:xfrm>
              <a:custGeom>
                <a:rect b="b" l="l" r="r" t="t"/>
                <a:pathLst>
                  <a:path extrusionOk="0" fill="none" h="801" w="835">
                    <a:moveTo>
                      <a:pt x="1" y="634"/>
                    </a:moveTo>
                    <a:cubicBezTo>
                      <a:pt x="1" y="634"/>
                      <a:pt x="534" y="0"/>
                      <a:pt x="834" y="801"/>
                    </a:cubicBezTo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8" name="Google Shape;1078;p13"/>
              <p:cNvSpPr/>
              <p:nvPr/>
            </p:nvSpPr>
            <p:spPr>
              <a:xfrm>
                <a:off x="5479471" y="2517007"/>
                <a:ext cx="251949" cy="287446"/>
              </a:xfrm>
              <a:custGeom>
                <a:rect b="b" l="l" r="r" t="t"/>
                <a:pathLst>
                  <a:path extrusionOk="0" h="14349" w="12577">
                    <a:moveTo>
                      <a:pt x="4437" y="1"/>
                    </a:moveTo>
                    <a:cubicBezTo>
                      <a:pt x="3236" y="1"/>
                      <a:pt x="1" y="1201"/>
                      <a:pt x="167" y="3403"/>
                    </a:cubicBezTo>
                    <a:cubicBezTo>
                      <a:pt x="316" y="5367"/>
                      <a:pt x="2190" y="5473"/>
                      <a:pt x="2593" y="5473"/>
                    </a:cubicBezTo>
                    <a:cubicBezTo>
                      <a:pt x="2642" y="5473"/>
                      <a:pt x="2669" y="5471"/>
                      <a:pt x="2669" y="5471"/>
                    </a:cubicBezTo>
                    <a:lnTo>
                      <a:pt x="2669" y="5471"/>
                    </a:lnTo>
                    <a:cubicBezTo>
                      <a:pt x="2235" y="5871"/>
                      <a:pt x="1902" y="6372"/>
                      <a:pt x="1668" y="6939"/>
                    </a:cubicBezTo>
                    <a:cubicBezTo>
                      <a:pt x="1368" y="7706"/>
                      <a:pt x="2035" y="8073"/>
                      <a:pt x="2803" y="8840"/>
                    </a:cubicBezTo>
                    <a:cubicBezTo>
                      <a:pt x="3570" y="9641"/>
                      <a:pt x="3370" y="9974"/>
                      <a:pt x="3636" y="9974"/>
                    </a:cubicBezTo>
                    <a:cubicBezTo>
                      <a:pt x="3903" y="9974"/>
                      <a:pt x="3636" y="9574"/>
                      <a:pt x="3770" y="9140"/>
                    </a:cubicBezTo>
                    <a:cubicBezTo>
                      <a:pt x="3870" y="8900"/>
                      <a:pt x="4030" y="8564"/>
                      <a:pt x="4265" y="8564"/>
                    </a:cubicBezTo>
                    <a:cubicBezTo>
                      <a:pt x="4421" y="8564"/>
                      <a:pt x="4611" y="8713"/>
                      <a:pt x="4837" y="9140"/>
                    </a:cubicBezTo>
                    <a:cubicBezTo>
                      <a:pt x="5404" y="10208"/>
                      <a:pt x="4204" y="11475"/>
                      <a:pt x="4204" y="11475"/>
                    </a:cubicBezTo>
                    <a:lnTo>
                      <a:pt x="4570" y="12543"/>
                    </a:lnTo>
                    <a:cubicBezTo>
                      <a:pt x="4891" y="13569"/>
                      <a:pt x="5766" y="14348"/>
                      <a:pt x="7225" y="14348"/>
                    </a:cubicBezTo>
                    <a:cubicBezTo>
                      <a:pt x="7285" y="14348"/>
                      <a:pt x="7345" y="14347"/>
                      <a:pt x="7406" y="14344"/>
                    </a:cubicBezTo>
                    <a:cubicBezTo>
                      <a:pt x="8974" y="14244"/>
                      <a:pt x="9808" y="13777"/>
                      <a:pt x="10174" y="13210"/>
                    </a:cubicBezTo>
                    <a:cubicBezTo>
                      <a:pt x="10508" y="12643"/>
                      <a:pt x="12576" y="9874"/>
                      <a:pt x="12576" y="7006"/>
                    </a:cubicBezTo>
                    <a:cubicBezTo>
                      <a:pt x="12576" y="4170"/>
                      <a:pt x="8673" y="2536"/>
                      <a:pt x="8673" y="2536"/>
                    </a:cubicBezTo>
                    <a:cubicBezTo>
                      <a:pt x="8673" y="2536"/>
                      <a:pt x="9307" y="1902"/>
                      <a:pt x="8540" y="1135"/>
                    </a:cubicBezTo>
                    <a:cubicBezTo>
                      <a:pt x="8298" y="882"/>
                      <a:pt x="7833" y="795"/>
                      <a:pt x="7309" y="795"/>
                    </a:cubicBezTo>
                    <a:cubicBezTo>
                      <a:pt x="6176" y="795"/>
                      <a:pt x="4771" y="1201"/>
                      <a:pt x="4771" y="1201"/>
                    </a:cubicBezTo>
                    <a:cubicBezTo>
                      <a:pt x="4771" y="1201"/>
                      <a:pt x="5638" y="1"/>
                      <a:pt x="443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79" name="Google Shape;1079;p13"/>
              <p:cNvSpPr/>
              <p:nvPr/>
            </p:nvSpPr>
            <p:spPr>
              <a:xfrm>
                <a:off x="5512224" y="2819721"/>
                <a:ext cx="215850" cy="80210"/>
              </a:xfrm>
              <a:custGeom>
                <a:rect b="b" l="l" r="r" t="t"/>
                <a:pathLst>
                  <a:path extrusionOk="0" h="4004" w="10775">
                    <a:moveTo>
                      <a:pt x="9507" y="0"/>
                    </a:moveTo>
                    <a:lnTo>
                      <a:pt x="834" y="2135"/>
                    </a:lnTo>
                    <a:lnTo>
                      <a:pt x="0" y="4003"/>
                    </a:lnTo>
                    <a:lnTo>
                      <a:pt x="10774" y="1568"/>
                    </a:lnTo>
                    <a:lnTo>
                      <a:pt x="9507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0" name="Google Shape;1080;p13"/>
              <p:cNvSpPr/>
              <p:nvPr/>
            </p:nvSpPr>
            <p:spPr>
              <a:xfrm>
                <a:off x="5460099" y="4144162"/>
                <a:ext cx="218515" cy="105752"/>
              </a:xfrm>
              <a:custGeom>
                <a:rect b="b" l="l" r="r" t="t"/>
                <a:pathLst>
                  <a:path extrusionOk="0" h="5279" w="10908">
                    <a:moveTo>
                      <a:pt x="7772" y="0"/>
                    </a:moveTo>
                    <a:cubicBezTo>
                      <a:pt x="7772" y="0"/>
                      <a:pt x="4537" y="768"/>
                      <a:pt x="2669" y="768"/>
                    </a:cubicBezTo>
                    <a:cubicBezTo>
                      <a:pt x="2202" y="768"/>
                      <a:pt x="1801" y="761"/>
                      <a:pt x="1464" y="761"/>
                    </a:cubicBezTo>
                    <a:cubicBezTo>
                      <a:pt x="451" y="761"/>
                      <a:pt x="0" y="818"/>
                      <a:pt x="0" y="1268"/>
                    </a:cubicBezTo>
                    <a:cubicBezTo>
                      <a:pt x="0" y="1902"/>
                      <a:pt x="2969" y="3069"/>
                      <a:pt x="4704" y="3736"/>
                    </a:cubicBezTo>
                    <a:cubicBezTo>
                      <a:pt x="6322" y="4371"/>
                      <a:pt x="9452" y="5278"/>
                      <a:pt x="10009" y="5278"/>
                    </a:cubicBezTo>
                    <a:cubicBezTo>
                      <a:pt x="10038" y="5278"/>
                      <a:pt x="10060" y="5276"/>
                      <a:pt x="10074" y="5271"/>
                    </a:cubicBezTo>
                    <a:cubicBezTo>
                      <a:pt x="10341" y="5171"/>
                      <a:pt x="10908" y="1668"/>
                      <a:pt x="10908" y="1668"/>
                    </a:cubicBezTo>
                    <a:lnTo>
                      <a:pt x="7772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1" name="Google Shape;1081;p13"/>
              <p:cNvSpPr/>
              <p:nvPr/>
            </p:nvSpPr>
            <p:spPr>
              <a:xfrm>
                <a:off x="5460099" y="4162872"/>
                <a:ext cx="206495" cy="87041"/>
              </a:xfrm>
              <a:custGeom>
                <a:rect b="b" l="l" r="r" t="t"/>
                <a:pathLst>
                  <a:path extrusionOk="0" h="4345" w="10308">
                    <a:moveTo>
                      <a:pt x="200" y="0"/>
                    </a:moveTo>
                    <a:cubicBezTo>
                      <a:pt x="67" y="67"/>
                      <a:pt x="0" y="201"/>
                      <a:pt x="0" y="334"/>
                    </a:cubicBezTo>
                    <a:cubicBezTo>
                      <a:pt x="0" y="968"/>
                      <a:pt x="2969" y="2135"/>
                      <a:pt x="4704" y="2802"/>
                    </a:cubicBezTo>
                    <a:cubicBezTo>
                      <a:pt x="6322" y="3437"/>
                      <a:pt x="9452" y="4344"/>
                      <a:pt x="10009" y="4344"/>
                    </a:cubicBezTo>
                    <a:cubicBezTo>
                      <a:pt x="10038" y="4344"/>
                      <a:pt x="10060" y="4342"/>
                      <a:pt x="10074" y="4337"/>
                    </a:cubicBezTo>
                    <a:cubicBezTo>
                      <a:pt x="10141" y="4303"/>
                      <a:pt x="10207" y="4103"/>
                      <a:pt x="10308" y="3803"/>
                    </a:cubicBezTo>
                    <a:cubicBezTo>
                      <a:pt x="6938" y="3136"/>
                      <a:pt x="1568" y="634"/>
                      <a:pt x="2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2" name="Google Shape;1082;p13"/>
              <p:cNvSpPr/>
              <p:nvPr/>
            </p:nvSpPr>
            <p:spPr>
              <a:xfrm>
                <a:off x="5500184" y="3298182"/>
                <a:ext cx="309402" cy="879407"/>
              </a:xfrm>
              <a:custGeom>
                <a:rect b="b" l="l" r="r" t="t"/>
                <a:pathLst>
                  <a:path extrusionOk="0" h="43899" w="15445">
                    <a:moveTo>
                      <a:pt x="15345" y="0"/>
                    </a:moveTo>
                    <a:cubicBezTo>
                      <a:pt x="12810" y="1001"/>
                      <a:pt x="10141" y="1568"/>
                      <a:pt x="7406" y="1668"/>
                    </a:cubicBezTo>
                    <a:cubicBezTo>
                      <a:pt x="6789" y="1701"/>
                      <a:pt x="6172" y="1718"/>
                      <a:pt x="5555" y="1718"/>
                    </a:cubicBezTo>
                    <a:cubicBezTo>
                      <a:pt x="3703" y="1718"/>
                      <a:pt x="1852" y="1568"/>
                      <a:pt x="1" y="1268"/>
                    </a:cubicBezTo>
                    <a:lnTo>
                      <a:pt x="1" y="1268"/>
                    </a:lnTo>
                    <a:cubicBezTo>
                      <a:pt x="1" y="3569"/>
                      <a:pt x="101" y="5904"/>
                      <a:pt x="301" y="8206"/>
                    </a:cubicBezTo>
                    <a:cubicBezTo>
                      <a:pt x="634" y="11408"/>
                      <a:pt x="2169" y="25485"/>
                      <a:pt x="2302" y="27720"/>
                    </a:cubicBezTo>
                    <a:cubicBezTo>
                      <a:pt x="2436" y="29922"/>
                      <a:pt x="5771" y="42230"/>
                      <a:pt x="5771" y="42230"/>
                    </a:cubicBezTo>
                    <a:lnTo>
                      <a:pt x="8907" y="43898"/>
                    </a:lnTo>
                    <a:cubicBezTo>
                      <a:pt x="8907" y="43898"/>
                      <a:pt x="10508" y="30188"/>
                      <a:pt x="10508" y="27887"/>
                    </a:cubicBezTo>
                    <a:lnTo>
                      <a:pt x="10508" y="24051"/>
                    </a:lnTo>
                    <a:cubicBezTo>
                      <a:pt x="10508" y="24051"/>
                      <a:pt x="13277" y="13176"/>
                      <a:pt x="14144" y="10608"/>
                    </a:cubicBezTo>
                    <a:cubicBezTo>
                      <a:pt x="15011" y="8006"/>
                      <a:pt x="15445" y="2869"/>
                      <a:pt x="1534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3" name="Google Shape;1083;p13"/>
              <p:cNvSpPr/>
              <p:nvPr/>
            </p:nvSpPr>
            <p:spPr>
              <a:xfrm>
                <a:off x="5351161" y="2838812"/>
                <a:ext cx="519242" cy="517179"/>
              </a:xfrm>
              <a:custGeom>
                <a:rect b="b" l="l" r="r" t="t"/>
                <a:pathLst>
                  <a:path extrusionOk="0" h="25817" w="25920">
                    <a:moveTo>
                      <a:pt x="24138" y="1"/>
                    </a:moveTo>
                    <a:cubicBezTo>
                      <a:pt x="22432" y="1"/>
                      <a:pt x="19307" y="616"/>
                      <a:pt x="18807" y="616"/>
                    </a:cubicBezTo>
                    <a:cubicBezTo>
                      <a:pt x="18798" y="616"/>
                      <a:pt x="18789" y="616"/>
                      <a:pt x="18781" y="615"/>
                    </a:cubicBezTo>
                    <a:cubicBezTo>
                      <a:pt x="18773" y="614"/>
                      <a:pt x="18763" y="614"/>
                      <a:pt x="18751" y="614"/>
                    </a:cubicBezTo>
                    <a:cubicBezTo>
                      <a:pt x="17930" y="614"/>
                      <a:pt x="8340" y="2817"/>
                      <a:pt x="8340" y="2817"/>
                    </a:cubicBezTo>
                    <a:cubicBezTo>
                      <a:pt x="8340" y="2817"/>
                      <a:pt x="1235" y="5619"/>
                      <a:pt x="1302" y="6786"/>
                    </a:cubicBezTo>
                    <a:cubicBezTo>
                      <a:pt x="1369" y="7920"/>
                      <a:pt x="1" y="20296"/>
                      <a:pt x="1168" y="21363"/>
                    </a:cubicBezTo>
                    <a:cubicBezTo>
                      <a:pt x="1925" y="22075"/>
                      <a:pt x="3274" y="22416"/>
                      <a:pt x="4277" y="22416"/>
                    </a:cubicBezTo>
                    <a:cubicBezTo>
                      <a:pt x="4778" y="22416"/>
                      <a:pt x="5194" y="22331"/>
                      <a:pt x="5405" y="22164"/>
                    </a:cubicBezTo>
                    <a:cubicBezTo>
                      <a:pt x="6039" y="21664"/>
                      <a:pt x="6906" y="17994"/>
                      <a:pt x="6906" y="17994"/>
                    </a:cubicBezTo>
                    <a:cubicBezTo>
                      <a:pt x="6906" y="17994"/>
                      <a:pt x="7039" y="24299"/>
                      <a:pt x="7706" y="24966"/>
                    </a:cubicBezTo>
                    <a:cubicBezTo>
                      <a:pt x="8111" y="25371"/>
                      <a:pt x="11508" y="25816"/>
                      <a:pt x="14683" y="25816"/>
                    </a:cubicBezTo>
                    <a:cubicBezTo>
                      <a:pt x="16481" y="25816"/>
                      <a:pt x="18208" y="25673"/>
                      <a:pt x="19281" y="25300"/>
                    </a:cubicBezTo>
                    <a:cubicBezTo>
                      <a:pt x="22217" y="24299"/>
                      <a:pt x="22884" y="23965"/>
                      <a:pt x="23017" y="23231"/>
                    </a:cubicBezTo>
                    <a:cubicBezTo>
                      <a:pt x="23151" y="22498"/>
                      <a:pt x="23685" y="14692"/>
                      <a:pt x="23685" y="14692"/>
                    </a:cubicBezTo>
                    <a:lnTo>
                      <a:pt x="24952" y="4318"/>
                    </a:lnTo>
                    <a:lnTo>
                      <a:pt x="25919" y="1382"/>
                    </a:lnTo>
                    <a:cubicBezTo>
                      <a:pt x="25919" y="1382"/>
                      <a:pt x="25653" y="949"/>
                      <a:pt x="25219" y="248"/>
                    </a:cubicBezTo>
                    <a:cubicBezTo>
                      <a:pt x="25113" y="68"/>
                      <a:pt x="24703" y="1"/>
                      <a:pt x="241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4" name="Google Shape;1084;p13"/>
              <p:cNvSpPr/>
              <p:nvPr/>
            </p:nvSpPr>
            <p:spPr>
              <a:xfrm>
                <a:off x="5351161" y="2829076"/>
                <a:ext cx="519242" cy="537272"/>
              </a:xfrm>
              <a:custGeom>
                <a:rect b="b" l="l" r="r" t="t"/>
                <a:pathLst>
                  <a:path extrusionOk="0" fill="none" h="26820" w="25920">
                    <a:moveTo>
                      <a:pt x="24952" y="4804"/>
                    </a:moveTo>
                    <a:lnTo>
                      <a:pt x="23685" y="15178"/>
                    </a:lnTo>
                    <a:cubicBezTo>
                      <a:pt x="23685" y="15178"/>
                      <a:pt x="23151" y="22984"/>
                      <a:pt x="23017" y="23717"/>
                    </a:cubicBezTo>
                    <a:cubicBezTo>
                      <a:pt x="22884" y="24451"/>
                      <a:pt x="22217" y="24785"/>
                      <a:pt x="19281" y="25786"/>
                    </a:cubicBezTo>
                    <a:cubicBezTo>
                      <a:pt x="16313" y="26820"/>
                      <a:pt x="8340" y="26086"/>
                      <a:pt x="7706" y="25452"/>
                    </a:cubicBezTo>
                    <a:cubicBezTo>
                      <a:pt x="7039" y="24785"/>
                      <a:pt x="6906" y="18480"/>
                      <a:pt x="6906" y="18480"/>
                    </a:cubicBezTo>
                    <a:cubicBezTo>
                      <a:pt x="6906" y="18480"/>
                      <a:pt x="6039" y="22150"/>
                      <a:pt x="5405" y="22650"/>
                    </a:cubicBezTo>
                    <a:cubicBezTo>
                      <a:pt x="4771" y="23150"/>
                      <a:pt x="2303" y="22917"/>
                      <a:pt x="1168" y="21849"/>
                    </a:cubicBezTo>
                    <a:cubicBezTo>
                      <a:pt x="1" y="20782"/>
                      <a:pt x="1369" y="8406"/>
                      <a:pt x="1302" y="7272"/>
                    </a:cubicBezTo>
                    <a:cubicBezTo>
                      <a:pt x="1235" y="6105"/>
                      <a:pt x="8340" y="3303"/>
                      <a:pt x="8340" y="3303"/>
                    </a:cubicBezTo>
                    <a:cubicBezTo>
                      <a:pt x="8340" y="3303"/>
                      <a:pt x="18214" y="1034"/>
                      <a:pt x="18781" y="1101"/>
                    </a:cubicBezTo>
                    <a:cubicBezTo>
                      <a:pt x="19315" y="1135"/>
                      <a:pt x="24785" y="0"/>
                      <a:pt x="25219" y="734"/>
                    </a:cubicBezTo>
                    <a:cubicBezTo>
                      <a:pt x="25653" y="1435"/>
                      <a:pt x="25919" y="1868"/>
                      <a:pt x="25919" y="1868"/>
                    </a:cubicBezTo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5" name="Google Shape;1085;p13"/>
              <p:cNvSpPr/>
              <p:nvPr/>
            </p:nvSpPr>
            <p:spPr>
              <a:xfrm>
                <a:off x="5450744" y="3010172"/>
                <a:ext cx="38763" cy="189127"/>
              </a:xfrm>
              <a:custGeom>
                <a:rect b="b" l="l" r="r" t="t"/>
                <a:pathLst>
                  <a:path extrusionOk="0" fill="none" h="9441" w="1935">
                    <a:moveTo>
                      <a:pt x="1935" y="944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6" name="Google Shape;1086;p13"/>
              <p:cNvSpPr/>
              <p:nvPr/>
            </p:nvSpPr>
            <p:spPr>
              <a:xfrm>
                <a:off x="5348497" y="3206632"/>
                <a:ext cx="139006" cy="105131"/>
              </a:xfrm>
              <a:custGeom>
                <a:rect b="b" l="l" r="r" t="t"/>
                <a:pathLst>
                  <a:path extrusionOk="0" h="5248" w="6939">
                    <a:moveTo>
                      <a:pt x="801" y="0"/>
                    </a:moveTo>
                    <a:cubicBezTo>
                      <a:pt x="668" y="134"/>
                      <a:pt x="634" y="334"/>
                      <a:pt x="634" y="534"/>
                    </a:cubicBezTo>
                    <a:cubicBezTo>
                      <a:pt x="634" y="834"/>
                      <a:pt x="1" y="3436"/>
                      <a:pt x="267" y="3936"/>
                    </a:cubicBezTo>
                    <a:cubicBezTo>
                      <a:pt x="534" y="4437"/>
                      <a:pt x="1702" y="5171"/>
                      <a:pt x="3603" y="5237"/>
                    </a:cubicBezTo>
                    <a:cubicBezTo>
                      <a:pt x="3793" y="5244"/>
                      <a:pt x="3971" y="5247"/>
                      <a:pt x="4138" y="5247"/>
                    </a:cubicBezTo>
                    <a:cubicBezTo>
                      <a:pt x="5614" y="5247"/>
                      <a:pt x="6222" y="4986"/>
                      <a:pt x="6372" y="4537"/>
                    </a:cubicBezTo>
                    <a:cubicBezTo>
                      <a:pt x="6639" y="3503"/>
                      <a:pt x="6839" y="2469"/>
                      <a:pt x="6939" y="1401"/>
                    </a:cubicBezTo>
                    <a:cubicBezTo>
                      <a:pt x="6922" y="1268"/>
                      <a:pt x="6855" y="1234"/>
                      <a:pt x="6793" y="1234"/>
                    </a:cubicBezTo>
                    <a:cubicBezTo>
                      <a:pt x="6730" y="1234"/>
                      <a:pt x="6672" y="1268"/>
                      <a:pt x="6672" y="1268"/>
                    </a:cubicBezTo>
                    <a:cubicBezTo>
                      <a:pt x="6178" y="1375"/>
                      <a:pt x="5674" y="1428"/>
                      <a:pt x="5172" y="1428"/>
                    </a:cubicBezTo>
                    <a:cubicBezTo>
                      <a:pt x="4418" y="1428"/>
                      <a:pt x="3670" y="1308"/>
                      <a:pt x="2969" y="1068"/>
                    </a:cubicBezTo>
                    <a:cubicBezTo>
                      <a:pt x="1068" y="434"/>
                      <a:pt x="801" y="0"/>
                      <a:pt x="80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7" name="Google Shape;1087;p13"/>
              <p:cNvSpPr/>
              <p:nvPr/>
            </p:nvSpPr>
            <p:spPr>
              <a:xfrm>
                <a:off x="5504872" y="3378373"/>
                <a:ext cx="349487" cy="763799"/>
              </a:xfrm>
              <a:custGeom>
                <a:rect b="b" l="l" r="r" t="t"/>
                <a:pathLst>
                  <a:path extrusionOk="0" h="38128" w="17446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100" y="8039"/>
                      <a:pt x="300" y="12776"/>
                    </a:cubicBezTo>
                    <a:cubicBezTo>
                      <a:pt x="500" y="17513"/>
                      <a:pt x="1268" y="21649"/>
                      <a:pt x="1568" y="22583"/>
                    </a:cubicBezTo>
                    <a:cubicBezTo>
                      <a:pt x="1835" y="23550"/>
                      <a:pt x="8373" y="31890"/>
                      <a:pt x="9840" y="33657"/>
                    </a:cubicBezTo>
                    <a:cubicBezTo>
                      <a:pt x="11342" y="35459"/>
                      <a:pt x="14210" y="38127"/>
                      <a:pt x="14210" y="38127"/>
                    </a:cubicBezTo>
                    <a:lnTo>
                      <a:pt x="17446" y="36359"/>
                    </a:lnTo>
                    <a:cubicBezTo>
                      <a:pt x="17446" y="36359"/>
                      <a:pt x="13243" y="30355"/>
                      <a:pt x="11909" y="27586"/>
                    </a:cubicBezTo>
                    <a:cubicBezTo>
                      <a:pt x="10574" y="24818"/>
                      <a:pt x="8206" y="20215"/>
                      <a:pt x="8206" y="20215"/>
                    </a:cubicBezTo>
                    <a:lnTo>
                      <a:pt x="9707" y="6938"/>
                    </a:lnTo>
                    <a:lnTo>
                      <a:pt x="12142" y="557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dk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8" name="Google Shape;1088;p13"/>
              <p:cNvSpPr/>
              <p:nvPr/>
            </p:nvSpPr>
            <p:spPr>
              <a:xfrm>
                <a:off x="5504872" y="3378373"/>
                <a:ext cx="349487" cy="763799"/>
              </a:xfrm>
              <a:custGeom>
                <a:rect b="b" l="l" r="r" t="t"/>
                <a:pathLst>
                  <a:path extrusionOk="0" fill="none" h="38128" w="17446">
                    <a:moveTo>
                      <a:pt x="0" y="0"/>
                    </a:moveTo>
                    <a:cubicBezTo>
                      <a:pt x="0" y="0"/>
                      <a:pt x="100" y="8039"/>
                      <a:pt x="300" y="12776"/>
                    </a:cubicBezTo>
                    <a:cubicBezTo>
                      <a:pt x="500" y="17513"/>
                      <a:pt x="1268" y="21649"/>
                      <a:pt x="1568" y="22583"/>
                    </a:cubicBezTo>
                    <a:cubicBezTo>
                      <a:pt x="1835" y="23550"/>
                      <a:pt x="8373" y="31890"/>
                      <a:pt x="9840" y="33657"/>
                    </a:cubicBezTo>
                    <a:cubicBezTo>
                      <a:pt x="11342" y="35459"/>
                      <a:pt x="14210" y="38127"/>
                      <a:pt x="14210" y="38127"/>
                    </a:cubicBezTo>
                    <a:lnTo>
                      <a:pt x="17446" y="36359"/>
                    </a:lnTo>
                    <a:cubicBezTo>
                      <a:pt x="17446" y="36359"/>
                      <a:pt x="13243" y="30355"/>
                      <a:pt x="11909" y="27586"/>
                    </a:cubicBezTo>
                    <a:cubicBezTo>
                      <a:pt x="10574" y="24818"/>
                      <a:pt x="8206" y="20215"/>
                      <a:pt x="8206" y="20215"/>
                    </a:cubicBezTo>
                    <a:lnTo>
                      <a:pt x="9707" y="6938"/>
                    </a:lnTo>
                    <a:lnTo>
                      <a:pt x="12142" y="5571"/>
                    </a:lnTo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89" name="Google Shape;1089;p13"/>
              <p:cNvSpPr/>
              <p:nvPr/>
            </p:nvSpPr>
            <p:spPr>
              <a:xfrm>
                <a:off x="5669240" y="3503316"/>
                <a:ext cx="68191" cy="353514"/>
              </a:xfrm>
              <a:custGeom>
                <a:rect b="b" l="l" r="r" t="t"/>
                <a:pathLst>
                  <a:path extrusionOk="0" fill="none" h="17647" w="3404">
                    <a:moveTo>
                      <a:pt x="3403" y="1"/>
                    </a:moveTo>
                    <a:lnTo>
                      <a:pt x="1402" y="1335"/>
                    </a:lnTo>
                    <a:lnTo>
                      <a:pt x="1" y="13978"/>
                    </a:lnTo>
                    <a:lnTo>
                      <a:pt x="2069" y="17647"/>
                    </a:lnTo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0" name="Google Shape;1090;p13"/>
              <p:cNvSpPr/>
              <p:nvPr/>
            </p:nvSpPr>
            <p:spPr>
              <a:xfrm>
                <a:off x="5677273" y="4106741"/>
                <a:ext cx="224544" cy="145696"/>
              </a:xfrm>
              <a:custGeom>
                <a:rect b="b" l="l" r="r" t="t"/>
                <a:pathLst>
                  <a:path extrusionOk="0" h="7273" w="11209">
                    <a:moveTo>
                      <a:pt x="8840" y="0"/>
                    </a:moveTo>
                    <a:lnTo>
                      <a:pt x="5638" y="1635"/>
                    </a:lnTo>
                    <a:cubicBezTo>
                      <a:pt x="5638" y="1635"/>
                      <a:pt x="4103" y="3937"/>
                      <a:pt x="3503" y="4470"/>
                    </a:cubicBezTo>
                    <a:cubicBezTo>
                      <a:pt x="2936" y="4971"/>
                      <a:pt x="634" y="6372"/>
                      <a:pt x="334" y="6705"/>
                    </a:cubicBezTo>
                    <a:cubicBezTo>
                      <a:pt x="0" y="7005"/>
                      <a:pt x="1768" y="7272"/>
                      <a:pt x="3036" y="7272"/>
                    </a:cubicBezTo>
                    <a:cubicBezTo>
                      <a:pt x="4303" y="7272"/>
                      <a:pt x="5904" y="7005"/>
                      <a:pt x="6705" y="6538"/>
                    </a:cubicBezTo>
                    <a:cubicBezTo>
                      <a:pt x="7506" y="6038"/>
                      <a:pt x="10474" y="3937"/>
                      <a:pt x="10841" y="3570"/>
                    </a:cubicBezTo>
                    <a:cubicBezTo>
                      <a:pt x="11208" y="3169"/>
                      <a:pt x="8840" y="0"/>
                      <a:pt x="884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091" name="Google Shape;1091;p13"/>
              <p:cNvSpPr/>
              <p:nvPr/>
            </p:nvSpPr>
            <p:spPr>
              <a:xfrm>
                <a:off x="5677273" y="4155520"/>
                <a:ext cx="219857" cy="97578"/>
              </a:xfrm>
              <a:custGeom>
                <a:rect b="b" l="l" r="r" t="t"/>
                <a:pathLst>
                  <a:path extrusionOk="0" h="4871" w="10975">
                    <a:moveTo>
                      <a:pt x="10474" y="0"/>
                    </a:moveTo>
                    <a:cubicBezTo>
                      <a:pt x="9307" y="1201"/>
                      <a:pt x="6738" y="3837"/>
                      <a:pt x="5638" y="4170"/>
                    </a:cubicBezTo>
                    <a:cubicBezTo>
                      <a:pt x="5163" y="4302"/>
                      <a:pt x="4402" y="4345"/>
                      <a:pt x="3593" y="4345"/>
                    </a:cubicBezTo>
                    <a:cubicBezTo>
                      <a:pt x="2356" y="4345"/>
                      <a:pt x="1006" y="4244"/>
                      <a:pt x="401" y="4203"/>
                    </a:cubicBezTo>
                    <a:lnTo>
                      <a:pt x="334" y="4270"/>
                    </a:lnTo>
                    <a:cubicBezTo>
                      <a:pt x="0" y="4604"/>
                      <a:pt x="1768" y="4871"/>
                      <a:pt x="3036" y="4871"/>
                    </a:cubicBezTo>
                    <a:cubicBezTo>
                      <a:pt x="4303" y="4871"/>
                      <a:pt x="5904" y="4604"/>
                      <a:pt x="6705" y="4103"/>
                    </a:cubicBezTo>
                    <a:cubicBezTo>
                      <a:pt x="7506" y="3636"/>
                      <a:pt x="10474" y="1502"/>
                      <a:pt x="10841" y="1135"/>
                    </a:cubicBezTo>
                    <a:cubicBezTo>
                      <a:pt x="10975" y="1001"/>
                      <a:pt x="10775" y="534"/>
                      <a:pt x="104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flat" cmpd="sng" w="10850">
                <a:solidFill>
                  <a:schemeClr val="lt1"/>
                </a:solidFill>
                <a:prstDash val="solid"/>
                <a:miter lim="33357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sp>
        <p:nvSpPr>
          <p:cNvPr id="1092" name="Google Shape;1092;p13"/>
          <p:cNvSpPr txBox="1"/>
          <p:nvPr/>
        </p:nvSpPr>
        <p:spPr>
          <a:xfrm>
            <a:off x="4679520" y="2720337"/>
            <a:ext cx="40998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</a:pPr>
            <a:r>
              <a:rPr b="1" i="0" lang="es-MX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Modelo de </a:t>
            </a:r>
            <a:br>
              <a:rPr b="1" i="0" lang="es-MX" sz="44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i="0" lang="es-MX" sz="4400" u="none" cap="none" strike="noStrike">
                <a:solidFill>
                  <a:srgbClr val="0EDB86"/>
                </a:solidFill>
                <a:latin typeface="Montserrat"/>
                <a:ea typeface="Montserrat"/>
                <a:cs typeface="Montserrat"/>
                <a:sym typeface="Montserrat"/>
              </a:rPr>
              <a:t>Datos</a:t>
            </a:r>
            <a:endParaRPr/>
          </a:p>
        </p:txBody>
      </p:sp>
      <p:sp>
        <p:nvSpPr>
          <p:cNvPr id="1093" name="Google Shape;1093;p13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p13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Modelo de datos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95" name="Google Shape;1095;p13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r>
              <a:rPr b="1" lang="es-MX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96" name="Google Shape;109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g319a05e691c_0_1"/>
          <p:cNvSpPr/>
          <p:nvPr/>
        </p:nvSpPr>
        <p:spPr>
          <a:xfrm>
            <a:off x="318212" y="-177074"/>
            <a:ext cx="683100" cy="7887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2" name="Google Shape;1102;g319a05e691c_0_1"/>
          <p:cNvSpPr txBox="1"/>
          <p:nvPr/>
        </p:nvSpPr>
        <p:spPr>
          <a:xfrm>
            <a:off x="12782" y="574408"/>
            <a:ext cx="1157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Modelo de datos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103" name="Google Shape;1103;g319a05e691c_0_1"/>
          <p:cNvSpPr txBox="1"/>
          <p:nvPr/>
        </p:nvSpPr>
        <p:spPr>
          <a:xfrm>
            <a:off x="-487623" y="90582"/>
            <a:ext cx="2157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</a:t>
            </a:r>
            <a:r>
              <a:rPr b="1" lang="es-MX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9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04" name="Google Shape;1104;g319a05e691c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5" name="Google Shape;1105;g319a05e691c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5382" y="710982"/>
            <a:ext cx="7658721" cy="368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14"/>
          <p:cNvSpPr txBox="1"/>
          <p:nvPr>
            <p:ph type="title"/>
          </p:nvPr>
        </p:nvSpPr>
        <p:spPr>
          <a:xfrm>
            <a:off x="1902084" y="657183"/>
            <a:ext cx="734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b="0" lang="es-MX" sz="28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TECNOLOGÍAS</a:t>
            </a:r>
            <a:r>
              <a:rPr b="0" lang="es-MX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lang="es-MX">
                <a:solidFill>
                  <a:srgbClr val="0EDB86"/>
                </a:solidFill>
                <a:latin typeface="Montserrat"/>
                <a:ea typeface="Montserrat"/>
                <a:cs typeface="Montserrat"/>
                <a:sym typeface="Montserrat"/>
              </a:rPr>
              <a:t>utilizadas</a:t>
            </a:r>
            <a:endParaRPr b="0">
              <a:solidFill>
                <a:srgbClr val="0EDB8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111" name="Google Shape;1111;p14"/>
          <p:cNvGrpSpPr/>
          <p:nvPr/>
        </p:nvGrpSpPr>
        <p:grpSpPr>
          <a:xfrm>
            <a:off x="2866901" y="1439204"/>
            <a:ext cx="3172647" cy="3288035"/>
            <a:chOff x="5713750" y="1879675"/>
            <a:chExt cx="3430259" cy="3555017"/>
          </a:xfrm>
        </p:grpSpPr>
        <p:sp>
          <p:nvSpPr>
            <p:cNvPr id="1112" name="Google Shape;1112;p14"/>
            <p:cNvSpPr/>
            <p:nvPr/>
          </p:nvSpPr>
          <p:spPr>
            <a:xfrm>
              <a:off x="5713750" y="2954195"/>
              <a:ext cx="441344" cy="376921"/>
            </a:xfrm>
            <a:custGeom>
              <a:rect b="b" l="l" r="r" t="t"/>
              <a:pathLst>
                <a:path extrusionOk="0" fill="none" h="18547" w="21717">
                  <a:moveTo>
                    <a:pt x="18081" y="1968"/>
                  </a:moveTo>
                  <a:lnTo>
                    <a:pt x="21716" y="12576"/>
                  </a:lnTo>
                  <a:lnTo>
                    <a:pt x="4337" y="18547"/>
                  </a:lnTo>
                  <a:lnTo>
                    <a:pt x="1" y="5938"/>
                  </a:lnTo>
                  <a:lnTo>
                    <a:pt x="17413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14"/>
            <p:cNvSpPr/>
            <p:nvPr/>
          </p:nvSpPr>
          <p:spPr>
            <a:xfrm>
              <a:off x="5783580" y="3075544"/>
              <a:ext cx="371516" cy="255576"/>
            </a:xfrm>
            <a:custGeom>
              <a:rect b="b" l="l" r="r" t="t"/>
              <a:pathLst>
                <a:path extrusionOk="0" fill="none" h="12576" w="18281">
                  <a:moveTo>
                    <a:pt x="16479" y="1301"/>
                  </a:moveTo>
                  <a:lnTo>
                    <a:pt x="18280" y="6605"/>
                  </a:lnTo>
                  <a:lnTo>
                    <a:pt x="901" y="12576"/>
                  </a:lnTo>
                  <a:lnTo>
                    <a:pt x="1" y="9974"/>
                  </a:lnTo>
                  <a:lnTo>
                    <a:pt x="3503" y="4637"/>
                  </a:lnTo>
                  <a:lnTo>
                    <a:pt x="9207" y="6872"/>
                  </a:lnTo>
                  <a:lnTo>
                    <a:pt x="13277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14"/>
            <p:cNvSpPr/>
            <p:nvPr/>
          </p:nvSpPr>
          <p:spPr>
            <a:xfrm>
              <a:off x="5813414" y="3057233"/>
              <a:ext cx="94926" cy="92894"/>
            </a:xfrm>
            <a:custGeom>
              <a:rect b="b" l="l" r="r" t="t"/>
              <a:pathLst>
                <a:path extrusionOk="0" fill="none" h="4571" w="4671">
                  <a:moveTo>
                    <a:pt x="4137" y="1535"/>
                  </a:moveTo>
                  <a:cubicBezTo>
                    <a:pt x="4670" y="3103"/>
                    <a:pt x="3036" y="4570"/>
                    <a:pt x="1502" y="3836"/>
                  </a:cubicBezTo>
                  <a:cubicBezTo>
                    <a:pt x="0" y="3103"/>
                    <a:pt x="134" y="901"/>
                    <a:pt x="1735" y="334"/>
                  </a:cubicBezTo>
                  <a:cubicBezTo>
                    <a:pt x="2702" y="0"/>
                    <a:pt x="3803" y="534"/>
                    <a:pt x="4137" y="1535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14"/>
            <p:cNvSpPr/>
            <p:nvPr/>
          </p:nvSpPr>
          <p:spPr>
            <a:xfrm>
              <a:off x="7774625" y="4642207"/>
              <a:ext cx="423033" cy="344385"/>
            </a:xfrm>
            <a:custGeom>
              <a:rect b="b" l="l" r="r" t="t"/>
              <a:pathLst>
                <a:path extrusionOk="0" fill="none" h="16946" w="20816">
                  <a:moveTo>
                    <a:pt x="20349" y="6005"/>
                  </a:moveTo>
                  <a:lnTo>
                    <a:pt x="17947" y="16946"/>
                  </a:lnTo>
                  <a:lnTo>
                    <a:pt x="1" y="13010"/>
                  </a:lnTo>
                  <a:lnTo>
                    <a:pt x="2836" y="1"/>
                  </a:lnTo>
                  <a:lnTo>
                    <a:pt x="20816" y="3937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14"/>
            <p:cNvSpPr/>
            <p:nvPr/>
          </p:nvSpPr>
          <p:spPr>
            <a:xfrm>
              <a:off x="7846487" y="4849645"/>
              <a:ext cx="250841" cy="54932"/>
            </a:xfrm>
            <a:custGeom>
              <a:rect b="b" l="l" r="r" t="t"/>
              <a:pathLst>
                <a:path extrusionOk="0" fill="none" h="2703" w="12343">
                  <a:moveTo>
                    <a:pt x="1" y="1"/>
                  </a:moveTo>
                  <a:lnTo>
                    <a:pt x="12343" y="2703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14"/>
            <p:cNvSpPr/>
            <p:nvPr/>
          </p:nvSpPr>
          <p:spPr>
            <a:xfrm>
              <a:off x="7841752" y="4732381"/>
              <a:ext cx="286080" cy="173554"/>
            </a:xfrm>
            <a:custGeom>
              <a:rect b="b" l="l" r="r" t="t"/>
              <a:pathLst>
                <a:path extrusionOk="0" fill="none" h="8540" w="14077">
                  <a:moveTo>
                    <a:pt x="1268" y="0"/>
                  </a:moveTo>
                  <a:cubicBezTo>
                    <a:pt x="1268" y="0"/>
                    <a:pt x="0" y="5737"/>
                    <a:pt x="6405" y="7139"/>
                  </a:cubicBezTo>
                  <a:cubicBezTo>
                    <a:pt x="12809" y="8540"/>
                    <a:pt x="14077" y="2802"/>
                    <a:pt x="14077" y="2802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14"/>
            <p:cNvSpPr/>
            <p:nvPr/>
          </p:nvSpPr>
          <p:spPr>
            <a:xfrm>
              <a:off x="7852584" y="4721061"/>
              <a:ext cx="27354" cy="22477"/>
            </a:xfrm>
            <a:custGeom>
              <a:rect b="b" l="l" r="r" t="t"/>
              <a:pathLst>
                <a:path extrusionOk="0" h="1106" w="1346">
                  <a:moveTo>
                    <a:pt x="725" y="0"/>
                  </a:moveTo>
                  <a:cubicBezTo>
                    <a:pt x="627" y="0"/>
                    <a:pt x="527" y="28"/>
                    <a:pt x="434" y="90"/>
                  </a:cubicBezTo>
                  <a:cubicBezTo>
                    <a:pt x="1" y="357"/>
                    <a:pt x="134" y="991"/>
                    <a:pt x="601" y="1091"/>
                  </a:cubicBezTo>
                  <a:cubicBezTo>
                    <a:pt x="645" y="1101"/>
                    <a:pt x="690" y="1105"/>
                    <a:pt x="733" y="1105"/>
                  </a:cubicBezTo>
                  <a:cubicBezTo>
                    <a:pt x="985" y="1105"/>
                    <a:pt x="1211" y="946"/>
                    <a:pt x="1268" y="690"/>
                  </a:cubicBezTo>
                  <a:cubicBezTo>
                    <a:pt x="1345" y="306"/>
                    <a:pt x="1048" y="0"/>
                    <a:pt x="725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14"/>
            <p:cNvSpPr/>
            <p:nvPr/>
          </p:nvSpPr>
          <p:spPr>
            <a:xfrm>
              <a:off x="8114243" y="4779185"/>
              <a:ext cx="25647" cy="22741"/>
            </a:xfrm>
            <a:custGeom>
              <a:rect b="b" l="l" r="r" t="t"/>
              <a:pathLst>
                <a:path extrusionOk="0" h="1119" w="1262">
                  <a:moveTo>
                    <a:pt x="650" y="0"/>
                  </a:moveTo>
                  <a:cubicBezTo>
                    <a:pt x="433" y="0"/>
                    <a:pt x="218" y="122"/>
                    <a:pt x="135" y="399"/>
                  </a:cubicBezTo>
                  <a:cubicBezTo>
                    <a:pt x="0" y="842"/>
                    <a:pt x="344" y="1118"/>
                    <a:pt x="678" y="1118"/>
                  </a:cubicBezTo>
                  <a:cubicBezTo>
                    <a:pt x="922" y="1118"/>
                    <a:pt x="1160" y="971"/>
                    <a:pt x="1202" y="632"/>
                  </a:cubicBezTo>
                  <a:cubicBezTo>
                    <a:pt x="1261" y="242"/>
                    <a:pt x="954" y="0"/>
                    <a:pt x="650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14"/>
            <p:cNvSpPr/>
            <p:nvPr/>
          </p:nvSpPr>
          <p:spPr>
            <a:xfrm>
              <a:off x="7830208" y="4837451"/>
              <a:ext cx="23757" cy="23066"/>
            </a:xfrm>
            <a:custGeom>
              <a:rect b="b" l="l" r="r" t="t"/>
              <a:pathLst>
                <a:path extrusionOk="0" h="1135" w="1169">
                  <a:moveTo>
                    <a:pt x="201" y="0"/>
                  </a:moveTo>
                  <a:lnTo>
                    <a:pt x="1" y="934"/>
                  </a:lnTo>
                  <a:lnTo>
                    <a:pt x="968" y="1135"/>
                  </a:lnTo>
                  <a:lnTo>
                    <a:pt x="1168" y="20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14"/>
            <p:cNvSpPr/>
            <p:nvPr/>
          </p:nvSpPr>
          <p:spPr>
            <a:xfrm>
              <a:off x="7960377" y="4865924"/>
              <a:ext cx="23757" cy="23066"/>
            </a:xfrm>
            <a:custGeom>
              <a:rect b="b" l="l" r="r" t="t"/>
              <a:pathLst>
                <a:path extrusionOk="0" h="1135" w="1169">
                  <a:moveTo>
                    <a:pt x="201" y="0"/>
                  </a:moveTo>
                  <a:lnTo>
                    <a:pt x="1" y="934"/>
                  </a:lnTo>
                  <a:lnTo>
                    <a:pt x="935" y="1135"/>
                  </a:lnTo>
                  <a:lnTo>
                    <a:pt x="1168" y="201"/>
                  </a:lnTo>
                  <a:lnTo>
                    <a:pt x="201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14"/>
            <p:cNvSpPr/>
            <p:nvPr/>
          </p:nvSpPr>
          <p:spPr>
            <a:xfrm>
              <a:off x="8090546" y="4894396"/>
              <a:ext cx="23737" cy="23737"/>
            </a:xfrm>
            <a:custGeom>
              <a:rect b="b" l="l" r="r" t="t"/>
              <a:pathLst>
                <a:path extrusionOk="0" h="1168" w="1168">
                  <a:moveTo>
                    <a:pt x="200" y="0"/>
                  </a:moveTo>
                  <a:lnTo>
                    <a:pt x="0" y="934"/>
                  </a:lnTo>
                  <a:lnTo>
                    <a:pt x="967" y="1168"/>
                  </a:lnTo>
                  <a:lnTo>
                    <a:pt x="1168" y="201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0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14"/>
            <p:cNvSpPr/>
            <p:nvPr/>
          </p:nvSpPr>
          <p:spPr>
            <a:xfrm>
              <a:off x="6065602" y="2152207"/>
              <a:ext cx="450814" cy="398626"/>
            </a:xfrm>
            <a:custGeom>
              <a:rect b="b" l="l" r="r" t="t"/>
              <a:pathLst>
                <a:path extrusionOk="0" fill="none" h="19615" w="22183">
                  <a:moveTo>
                    <a:pt x="21349" y="9374"/>
                  </a:moveTo>
                  <a:lnTo>
                    <a:pt x="16812" y="19615"/>
                  </a:lnTo>
                  <a:lnTo>
                    <a:pt x="0" y="12176"/>
                  </a:lnTo>
                  <a:lnTo>
                    <a:pt x="5371" y="1"/>
                  </a:lnTo>
                  <a:lnTo>
                    <a:pt x="22183" y="7473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14"/>
            <p:cNvSpPr/>
            <p:nvPr/>
          </p:nvSpPr>
          <p:spPr>
            <a:xfrm>
              <a:off x="6231682" y="2377773"/>
              <a:ext cx="94926" cy="64829"/>
            </a:xfrm>
            <a:custGeom>
              <a:rect b="b" l="l" r="r" t="t"/>
              <a:pathLst>
                <a:path extrusionOk="0" h="3190" w="4671">
                  <a:moveTo>
                    <a:pt x="1689" y="0"/>
                  </a:moveTo>
                  <a:cubicBezTo>
                    <a:pt x="1050" y="0"/>
                    <a:pt x="522" y="250"/>
                    <a:pt x="334" y="710"/>
                  </a:cubicBezTo>
                  <a:cubicBezTo>
                    <a:pt x="1" y="1444"/>
                    <a:pt x="635" y="2411"/>
                    <a:pt x="1735" y="2912"/>
                  </a:cubicBezTo>
                  <a:cubicBezTo>
                    <a:pt x="2164" y="3100"/>
                    <a:pt x="2592" y="3189"/>
                    <a:pt x="2977" y="3189"/>
                  </a:cubicBezTo>
                  <a:cubicBezTo>
                    <a:pt x="3612" y="3189"/>
                    <a:pt x="4130" y="2947"/>
                    <a:pt x="4337" y="2511"/>
                  </a:cubicBezTo>
                  <a:cubicBezTo>
                    <a:pt x="4671" y="1777"/>
                    <a:pt x="4037" y="777"/>
                    <a:pt x="2903" y="276"/>
                  </a:cubicBezTo>
                  <a:cubicBezTo>
                    <a:pt x="2491" y="89"/>
                    <a:pt x="2071" y="0"/>
                    <a:pt x="168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14"/>
            <p:cNvSpPr/>
            <p:nvPr/>
          </p:nvSpPr>
          <p:spPr>
            <a:xfrm>
              <a:off x="6238470" y="2266097"/>
              <a:ext cx="98991" cy="129495"/>
            </a:xfrm>
            <a:custGeom>
              <a:rect b="b" l="l" r="r" t="t"/>
              <a:pathLst>
                <a:path extrusionOk="0" h="6372" w="4871">
                  <a:moveTo>
                    <a:pt x="4837" y="1"/>
                  </a:moveTo>
                  <a:cubicBezTo>
                    <a:pt x="4604" y="134"/>
                    <a:pt x="4370" y="234"/>
                    <a:pt x="4103" y="334"/>
                  </a:cubicBezTo>
                  <a:lnTo>
                    <a:pt x="3269" y="1535"/>
                  </a:lnTo>
                  <a:lnTo>
                    <a:pt x="0" y="6205"/>
                  </a:lnTo>
                  <a:lnTo>
                    <a:pt x="367" y="6372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14"/>
            <p:cNvSpPr/>
            <p:nvPr/>
          </p:nvSpPr>
          <p:spPr>
            <a:xfrm>
              <a:off x="6237799" y="2266097"/>
              <a:ext cx="98991" cy="31195"/>
            </a:xfrm>
            <a:custGeom>
              <a:rect b="b" l="l" r="r" t="t"/>
              <a:pathLst>
                <a:path extrusionOk="0" h="1535" w="4871">
                  <a:moveTo>
                    <a:pt x="4870" y="1"/>
                  </a:moveTo>
                  <a:lnTo>
                    <a:pt x="4870" y="1"/>
                  </a:lnTo>
                  <a:cubicBezTo>
                    <a:pt x="4670" y="134"/>
                    <a:pt x="4403" y="234"/>
                    <a:pt x="4136" y="334"/>
                  </a:cubicBezTo>
                  <a:cubicBezTo>
                    <a:pt x="3886" y="401"/>
                    <a:pt x="3628" y="434"/>
                    <a:pt x="3365" y="434"/>
                  </a:cubicBezTo>
                  <a:cubicBezTo>
                    <a:pt x="3102" y="434"/>
                    <a:pt x="2835" y="401"/>
                    <a:pt x="2569" y="334"/>
                  </a:cubicBezTo>
                  <a:cubicBezTo>
                    <a:pt x="2346" y="263"/>
                    <a:pt x="2134" y="233"/>
                    <a:pt x="1933" y="233"/>
                  </a:cubicBezTo>
                  <a:cubicBezTo>
                    <a:pt x="810" y="233"/>
                    <a:pt x="57" y="1178"/>
                    <a:pt x="0" y="1235"/>
                  </a:cubicBezTo>
                  <a:cubicBezTo>
                    <a:pt x="317" y="1011"/>
                    <a:pt x="687" y="902"/>
                    <a:pt x="1056" y="902"/>
                  </a:cubicBezTo>
                  <a:cubicBezTo>
                    <a:pt x="1347" y="902"/>
                    <a:pt x="1637" y="969"/>
                    <a:pt x="1901" y="1101"/>
                  </a:cubicBezTo>
                  <a:cubicBezTo>
                    <a:pt x="2335" y="1335"/>
                    <a:pt x="2802" y="1502"/>
                    <a:pt x="3302" y="1535"/>
                  </a:cubicBezTo>
                  <a:lnTo>
                    <a:pt x="3803" y="1535"/>
                  </a:lnTo>
                  <a:lnTo>
                    <a:pt x="487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14"/>
            <p:cNvSpPr/>
            <p:nvPr/>
          </p:nvSpPr>
          <p:spPr>
            <a:xfrm>
              <a:off x="8347469" y="3861254"/>
              <a:ext cx="444047" cy="384380"/>
            </a:xfrm>
            <a:custGeom>
              <a:rect b="b" l="l" r="r" t="t"/>
              <a:pathLst>
                <a:path extrusionOk="0" fill="none" h="18914" w="21850">
                  <a:moveTo>
                    <a:pt x="21116" y="8406"/>
                  </a:moveTo>
                  <a:lnTo>
                    <a:pt x="17213" y="18914"/>
                  </a:lnTo>
                  <a:lnTo>
                    <a:pt x="0" y="12476"/>
                  </a:lnTo>
                  <a:lnTo>
                    <a:pt x="4637" y="0"/>
                  </a:lnTo>
                  <a:lnTo>
                    <a:pt x="21849" y="6438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14"/>
            <p:cNvSpPr/>
            <p:nvPr/>
          </p:nvSpPr>
          <p:spPr>
            <a:xfrm>
              <a:off x="8453230" y="3984635"/>
              <a:ext cx="88139" cy="128133"/>
            </a:xfrm>
            <a:custGeom>
              <a:rect b="b" l="l" r="r" t="t"/>
              <a:pathLst>
                <a:path extrusionOk="0" fill="none" h="6305" w="4337">
                  <a:moveTo>
                    <a:pt x="4337" y="0"/>
                  </a:moveTo>
                  <a:lnTo>
                    <a:pt x="0" y="2001"/>
                  </a:lnTo>
                  <a:lnTo>
                    <a:pt x="2002" y="6305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14"/>
            <p:cNvSpPr/>
            <p:nvPr/>
          </p:nvSpPr>
          <p:spPr>
            <a:xfrm>
              <a:off x="8588134" y="4019875"/>
              <a:ext cx="87468" cy="128154"/>
            </a:xfrm>
            <a:custGeom>
              <a:rect b="b" l="l" r="r" t="t"/>
              <a:pathLst>
                <a:path extrusionOk="0" fill="none" h="6306" w="4304">
                  <a:moveTo>
                    <a:pt x="0" y="6305"/>
                  </a:moveTo>
                  <a:lnTo>
                    <a:pt x="4303" y="4337"/>
                  </a:lnTo>
                  <a:lnTo>
                    <a:pt x="2335" y="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14"/>
            <p:cNvSpPr/>
            <p:nvPr/>
          </p:nvSpPr>
          <p:spPr>
            <a:xfrm>
              <a:off x="8525093" y="4007681"/>
              <a:ext cx="78648" cy="117281"/>
            </a:xfrm>
            <a:custGeom>
              <a:rect b="b" l="l" r="r" t="t"/>
              <a:pathLst>
                <a:path extrusionOk="0" fill="none" h="5771" w="3870">
                  <a:moveTo>
                    <a:pt x="3869" y="0"/>
                  </a:moveTo>
                  <a:lnTo>
                    <a:pt x="0" y="577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14"/>
            <p:cNvSpPr/>
            <p:nvPr/>
          </p:nvSpPr>
          <p:spPr>
            <a:xfrm>
              <a:off x="7998340" y="1879675"/>
              <a:ext cx="444047" cy="382368"/>
            </a:xfrm>
            <a:custGeom>
              <a:rect b="b" l="l" r="r" t="t"/>
              <a:pathLst>
                <a:path extrusionOk="0" fill="none" h="18815" w="21850">
                  <a:moveTo>
                    <a:pt x="21116" y="8273"/>
                  </a:moveTo>
                  <a:lnTo>
                    <a:pt x="17280" y="18814"/>
                  </a:lnTo>
                  <a:lnTo>
                    <a:pt x="1" y="12510"/>
                  </a:lnTo>
                  <a:lnTo>
                    <a:pt x="4570" y="1"/>
                  </a:lnTo>
                  <a:lnTo>
                    <a:pt x="21849" y="6305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14"/>
            <p:cNvSpPr/>
            <p:nvPr/>
          </p:nvSpPr>
          <p:spPr>
            <a:xfrm>
              <a:off x="8096643" y="1992224"/>
              <a:ext cx="184406" cy="168128"/>
            </a:xfrm>
            <a:custGeom>
              <a:rect b="b" l="l" r="r" t="t"/>
              <a:pathLst>
                <a:path extrusionOk="0" fill="none" h="8273" w="9074">
                  <a:moveTo>
                    <a:pt x="4037" y="3536"/>
                  </a:moveTo>
                  <a:cubicBezTo>
                    <a:pt x="4037" y="3536"/>
                    <a:pt x="3836" y="2335"/>
                    <a:pt x="2102" y="2602"/>
                  </a:cubicBezTo>
                  <a:cubicBezTo>
                    <a:pt x="467" y="2836"/>
                    <a:pt x="0" y="4670"/>
                    <a:pt x="1368" y="5137"/>
                  </a:cubicBezTo>
                  <a:cubicBezTo>
                    <a:pt x="2969" y="5738"/>
                    <a:pt x="4237" y="4370"/>
                    <a:pt x="5771" y="3069"/>
                  </a:cubicBezTo>
                  <a:cubicBezTo>
                    <a:pt x="7406" y="1668"/>
                    <a:pt x="8873" y="167"/>
                    <a:pt x="9073" y="0"/>
                  </a:cubicBezTo>
                  <a:cubicBezTo>
                    <a:pt x="9073" y="0"/>
                    <a:pt x="5404" y="6538"/>
                    <a:pt x="4937" y="7406"/>
                  </a:cubicBezTo>
                  <a:cubicBezTo>
                    <a:pt x="4470" y="8273"/>
                    <a:pt x="5905" y="7973"/>
                    <a:pt x="6138" y="7572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14"/>
            <p:cNvSpPr/>
            <p:nvPr/>
          </p:nvSpPr>
          <p:spPr>
            <a:xfrm>
              <a:off x="8234941" y="2090527"/>
              <a:ext cx="75254" cy="66455"/>
            </a:xfrm>
            <a:custGeom>
              <a:rect b="b" l="l" r="r" t="t"/>
              <a:pathLst>
                <a:path extrusionOk="0" fill="none" h="3270" w="3703">
                  <a:moveTo>
                    <a:pt x="3403" y="634"/>
                  </a:moveTo>
                  <a:cubicBezTo>
                    <a:pt x="2469" y="0"/>
                    <a:pt x="1168" y="200"/>
                    <a:pt x="501" y="1101"/>
                  </a:cubicBezTo>
                  <a:cubicBezTo>
                    <a:pt x="0" y="1735"/>
                    <a:pt x="267" y="2368"/>
                    <a:pt x="701" y="2535"/>
                  </a:cubicBezTo>
                  <a:cubicBezTo>
                    <a:pt x="1801" y="2935"/>
                    <a:pt x="2502" y="2435"/>
                    <a:pt x="3703" y="734"/>
                  </a:cubicBezTo>
                  <a:cubicBezTo>
                    <a:pt x="3703" y="734"/>
                    <a:pt x="2068" y="3036"/>
                    <a:pt x="2402" y="3169"/>
                  </a:cubicBezTo>
                  <a:cubicBezTo>
                    <a:pt x="2735" y="3269"/>
                    <a:pt x="3069" y="3169"/>
                    <a:pt x="3336" y="2969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14"/>
            <p:cNvSpPr/>
            <p:nvPr/>
          </p:nvSpPr>
          <p:spPr>
            <a:xfrm>
              <a:off x="8204436" y="2066789"/>
              <a:ext cx="58305" cy="21704"/>
            </a:xfrm>
            <a:custGeom>
              <a:rect b="b" l="l" r="r" t="t"/>
              <a:pathLst>
                <a:path extrusionOk="0" fill="none" h="1068" w="2869">
                  <a:moveTo>
                    <a:pt x="0" y="0"/>
                  </a:moveTo>
                  <a:lnTo>
                    <a:pt x="2869" y="1068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14"/>
            <p:cNvSpPr/>
            <p:nvPr/>
          </p:nvSpPr>
          <p:spPr>
            <a:xfrm>
              <a:off x="5745616" y="4214448"/>
              <a:ext cx="415575" cy="307784"/>
            </a:xfrm>
            <a:custGeom>
              <a:rect b="b" l="l" r="r" t="t"/>
              <a:pathLst>
                <a:path extrusionOk="0" fill="none" h="15145" w="20449">
                  <a:moveTo>
                    <a:pt x="17947" y="15144"/>
                  </a:moveTo>
                  <a:lnTo>
                    <a:pt x="1" y="11208"/>
                  </a:lnTo>
                  <a:lnTo>
                    <a:pt x="2436" y="0"/>
                  </a:lnTo>
                  <a:lnTo>
                    <a:pt x="20449" y="3936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14"/>
            <p:cNvSpPr/>
            <p:nvPr/>
          </p:nvSpPr>
          <p:spPr>
            <a:xfrm>
              <a:off x="5877818" y="4271393"/>
              <a:ext cx="213549" cy="46782"/>
            </a:xfrm>
            <a:custGeom>
              <a:rect b="b" l="l" r="r" t="t"/>
              <a:pathLst>
                <a:path extrusionOk="0" fill="none" h="2302" w="10508">
                  <a:moveTo>
                    <a:pt x="0" y="0"/>
                  </a:moveTo>
                  <a:lnTo>
                    <a:pt x="10508" y="2302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14"/>
            <p:cNvSpPr/>
            <p:nvPr/>
          </p:nvSpPr>
          <p:spPr>
            <a:xfrm>
              <a:off x="5843248" y="4284949"/>
              <a:ext cx="243382" cy="53570"/>
            </a:xfrm>
            <a:custGeom>
              <a:rect b="b" l="l" r="r" t="t"/>
              <a:pathLst>
                <a:path extrusionOk="0" fill="none" h="2636" w="11976">
                  <a:moveTo>
                    <a:pt x="0" y="0"/>
                  </a:moveTo>
                  <a:lnTo>
                    <a:pt x="11975" y="2636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14"/>
            <p:cNvSpPr/>
            <p:nvPr/>
          </p:nvSpPr>
          <p:spPr>
            <a:xfrm>
              <a:off x="5838493" y="4305963"/>
              <a:ext cx="244073" cy="52899"/>
            </a:xfrm>
            <a:custGeom>
              <a:rect b="b" l="l" r="r" t="t"/>
              <a:pathLst>
                <a:path extrusionOk="0" fill="none" h="2603" w="12010">
                  <a:moveTo>
                    <a:pt x="1" y="0"/>
                  </a:moveTo>
                  <a:lnTo>
                    <a:pt x="12009" y="2602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14"/>
            <p:cNvSpPr/>
            <p:nvPr/>
          </p:nvSpPr>
          <p:spPr>
            <a:xfrm>
              <a:off x="5834428" y="4326306"/>
              <a:ext cx="243382" cy="52879"/>
            </a:xfrm>
            <a:custGeom>
              <a:rect b="b" l="l" r="r" t="t"/>
              <a:pathLst>
                <a:path extrusionOk="0" fill="none" h="2602" w="11976">
                  <a:moveTo>
                    <a:pt x="1" y="0"/>
                  </a:moveTo>
                  <a:lnTo>
                    <a:pt x="11976" y="2602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14"/>
            <p:cNvSpPr/>
            <p:nvPr/>
          </p:nvSpPr>
          <p:spPr>
            <a:xfrm>
              <a:off x="5829693" y="4346629"/>
              <a:ext cx="243382" cy="53590"/>
            </a:xfrm>
            <a:custGeom>
              <a:rect b="b" l="l" r="r" t="t"/>
              <a:pathLst>
                <a:path extrusionOk="0" fill="none" h="2637" w="11976">
                  <a:moveTo>
                    <a:pt x="0" y="1"/>
                  </a:moveTo>
                  <a:lnTo>
                    <a:pt x="11975" y="2636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14"/>
            <p:cNvSpPr/>
            <p:nvPr/>
          </p:nvSpPr>
          <p:spPr>
            <a:xfrm>
              <a:off x="5825608" y="4366972"/>
              <a:ext cx="243403" cy="53570"/>
            </a:xfrm>
            <a:custGeom>
              <a:rect b="b" l="l" r="r" t="t"/>
              <a:pathLst>
                <a:path extrusionOk="0" fill="none" h="2636" w="11977">
                  <a:moveTo>
                    <a:pt x="1" y="1"/>
                  </a:moveTo>
                  <a:lnTo>
                    <a:pt x="11976" y="2636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14"/>
            <p:cNvSpPr/>
            <p:nvPr/>
          </p:nvSpPr>
          <p:spPr>
            <a:xfrm>
              <a:off x="5820873" y="4387316"/>
              <a:ext cx="243382" cy="53570"/>
            </a:xfrm>
            <a:custGeom>
              <a:rect b="b" l="l" r="r" t="t"/>
              <a:pathLst>
                <a:path extrusionOk="0" fill="none" h="2636" w="11976">
                  <a:moveTo>
                    <a:pt x="0" y="0"/>
                  </a:moveTo>
                  <a:lnTo>
                    <a:pt x="11976" y="2635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14"/>
            <p:cNvSpPr/>
            <p:nvPr/>
          </p:nvSpPr>
          <p:spPr>
            <a:xfrm>
              <a:off x="5816808" y="4408330"/>
              <a:ext cx="212878" cy="46112"/>
            </a:xfrm>
            <a:custGeom>
              <a:rect b="b" l="l" r="r" t="t"/>
              <a:pathLst>
                <a:path extrusionOk="0" fill="none" h="2269" w="10475">
                  <a:moveTo>
                    <a:pt x="0" y="0"/>
                  </a:moveTo>
                  <a:lnTo>
                    <a:pt x="10474" y="2269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14"/>
            <p:cNvSpPr/>
            <p:nvPr/>
          </p:nvSpPr>
          <p:spPr>
            <a:xfrm>
              <a:off x="6363883" y="1975275"/>
              <a:ext cx="1706968" cy="848078"/>
            </a:xfrm>
            <a:custGeom>
              <a:rect b="b" l="l" r="r" t="t"/>
              <a:pathLst>
                <a:path extrusionOk="0" h="41731" w="83994">
                  <a:moveTo>
                    <a:pt x="0" y="0"/>
                  </a:moveTo>
                  <a:lnTo>
                    <a:pt x="8406" y="41730"/>
                  </a:lnTo>
                  <a:lnTo>
                    <a:pt x="75588" y="41730"/>
                  </a:lnTo>
                  <a:lnTo>
                    <a:pt x="8399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14"/>
            <p:cNvSpPr/>
            <p:nvPr/>
          </p:nvSpPr>
          <p:spPr>
            <a:xfrm>
              <a:off x="6240502" y="2003056"/>
              <a:ext cx="1953724" cy="1710382"/>
            </a:xfrm>
            <a:custGeom>
              <a:rect b="b" l="l" r="r" t="t"/>
              <a:pathLst>
                <a:path extrusionOk="0" h="84162" w="96136">
                  <a:moveTo>
                    <a:pt x="12376" y="1"/>
                  </a:moveTo>
                  <a:lnTo>
                    <a:pt x="0" y="84161"/>
                  </a:lnTo>
                  <a:lnTo>
                    <a:pt x="96136" y="84161"/>
                  </a:lnTo>
                  <a:lnTo>
                    <a:pt x="8376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14"/>
            <p:cNvSpPr/>
            <p:nvPr/>
          </p:nvSpPr>
          <p:spPr>
            <a:xfrm>
              <a:off x="6240502" y="2998256"/>
              <a:ext cx="1953724" cy="715210"/>
            </a:xfrm>
            <a:custGeom>
              <a:rect b="b" l="l" r="r" t="t"/>
              <a:pathLst>
                <a:path extrusionOk="0" h="35193" w="96136">
                  <a:moveTo>
                    <a:pt x="5204" y="0"/>
                  </a:moveTo>
                  <a:lnTo>
                    <a:pt x="0" y="35192"/>
                  </a:lnTo>
                  <a:lnTo>
                    <a:pt x="96136" y="35192"/>
                  </a:lnTo>
                  <a:lnTo>
                    <a:pt x="90965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14"/>
            <p:cNvSpPr/>
            <p:nvPr/>
          </p:nvSpPr>
          <p:spPr>
            <a:xfrm>
              <a:off x="6240502" y="2003056"/>
              <a:ext cx="1953724" cy="1710382"/>
            </a:xfrm>
            <a:custGeom>
              <a:rect b="b" l="l" r="r" t="t"/>
              <a:pathLst>
                <a:path extrusionOk="0" fill="none" h="84162" w="96136">
                  <a:moveTo>
                    <a:pt x="12376" y="1"/>
                  </a:moveTo>
                  <a:lnTo>
                    <a:pt x="0" y="84161"/>
                  </a:lnTo>
                  <a:lnTo>
                    <a:pt x="96136" y="84161"/>
                  </a:lnTo>
                  <a:lnTo>
                    <a:pt x="83760" y="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14"/>
            <p:cNvSpPr/>
            <p:nvPr/>
          </p:nvSpPr>
          <p:spPr>
            <a:xfrm>
              <a:off x="6312364" y="2003056"/>
              <a:ext cx="1810003" cy="1710382"/>
            </a:xfrm>
            <a:custGeom>
              <a:rect b="b" l="l" r="r" t="t"/>
              <a:pathLst>
                <a:path extrusionOk="0" h="84162" w="89064">
                  <a:moveTo>
                    <a:pt x="11475" y="1"/>
                  </a:moveTo>
                  <a:lnTo>
                    <a:pt x="0" y="84161"/>
                  </a:lnTo>
                  <a:lnTo>
                    <a:pt x="89064" y="84161"/>
                  </a:lnTo>
                  <a:lnTo>
                    <a:pt x="7758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14"/>
            <p:cNvSpPr/>
            <p:nvPr/>
          </p:nvSpPr>
          <p:spPr>
            <a:xfrm>
              <a:off x="6660131" y="2097924"/>
              <a:ext cx="1114486" cy="591202"/>
            </a:xfrm>
            <a:custGeom>
              <a:rect b="b" l="l" r="r" t="t"/>
              <a:pathLst>
                <a:path extrusionOk="0" h="29091" w="54840">
                  <a:moveTo>
                    <a:pt x="16423" y="1"/>
                  </a:moveTo>
                  <a:cubicBezTo>
                    <a:pt x="16397" y="1"/>
                    <a:pt x="16372" y="1"/>
                    <a:pt x="16346" y="3"/>
                  </a:cubicBezTo>
                  <a:lnTo>
                    <a:pt x="8206" y="3"/>
                  </a:lnTo>
                  <a:cubicBezTo>
                    <a:pt x="7739" y="3"/>
                    <a:pt x="7372" y="370"/>
                    <a:pt x="7372" y="837"/>
                  </a:cubicBezTo>
                  <a:lnTo>
                    <a:pt x="7372" y="1771"/>
                  </a:lnTo>
                  <a:lnTo>
                    <a:pt x="901" y="1771"/>
                  </a:lnTo>
                  <a:cubicBezTo>
                    <a:pt x="401" y="1771"/>
                    <a:pt x="1" y="2205"/>
                    <a:pt x="101" y="2705"/>
                  </a:cubicBezTo>
                  <a:lnTo>
                    <a:pt x="5404" y="29090"/>
                  </a:lnTo>
                  <a:lnTo>
                    <a:pt x="49436" y="29090"/>
                  </a:lnTo>
                  <a:lnTo>
                    <a:pt x="54740" y="2705"/>
                  </a:lnTo>
                  <a:cubicBezTo>
                    <a:pt x="54840" y="2205"/>
                    <a:pt x="54473" y="1738"/>
                    <a:pt x="53939" y="1738"/>
                  </a:cubicBezTo>
                  <a:lnTo>
                    <a:pt x="18047" y="1738"/>
                  </a:lnTo>
                  <a:lnTo>
                    <a:pt x="17646" y="837"/>
                  </a:lnTo>
                  <a:cubicBezTo>
                    <a:pt x="17424" y="328"/>
                    <a:pt x="16958" y="1"/>
                    <a:pt x="16423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14"/>
            <p:cNvSpPr/>
            <p:nvPr/>
          </p:nvSpPr>
          <p:spPr>
            <a:xfrm>
              <a:off x="6649279" y="2154910"/>
              <a:ext cx="1136861" cy="567425"/>
            </a:xfrm>
            <a:custGeom>
              <a:rect b="b" l="l" r="r" t="t"/>
              <a:pathLst>
                <a:path extrusionOk="0" h="27921" w="55941">
                  <a:moveTo>
                    <a:pt x="868" y="1"/>
                  </a:moveTo>
                  <a:cubicBezTo>
                    <a:pt x="368" y="34"/>
                    <a:pt x="1" y="468"/>
                    <a:pt x="101" y="968"/>
                  </a:cubicBezTo>
                  <a:lnTo>
                    <a:pt x="434" y="2670"/>
                  </a:lnTo>
                  <a:lnTo>
                    <a:pt x="5238" y="26653"/>
                  </a:lnTo>
                  <a:cubicBezTo>
                    <a:pt x="5371" y="27387"/>
                    <a:pt x="6005" y="27921"/>
                    <a:pt x="6739" y="27921"/>
                  </a:cubicBezTo>
                  <a:lnTo>
                    <a:pt x="49169" y="27921"/>
                  </a:lnTo>
                  <a:cubicBezTo>
                    <a:pt x="49903" y="27921"/>
                    <a:pt x="50537" y="27387"/>
                    <a:pt x="50670" y="26653"/>
                  </a:cubicBezTo>
                  <a:lnTo>
                    <a:pt x="55374" y="3237"/>
                  </a:lnTo>
                  <a:lnTo>
                    <a:pt x="55841" y="968"/>
                  </a:lnTo>
                  <a:cubicBezTo>
                    <a:pt x="55941" y="468"/>
                    <a:pt x="55574" y="1"/>
                    <a:pt x="55073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14"/>
            <p:cNvSpPr/>
            <p:nvPr/>
          </p:nvSpPr>
          <p:spPr>
            <a:xfrm>
              <a:off x="6658099" y="2209152"/>
              <a:ext cx="1116518" cy="513184"/>
            </a:xfrm>
            <a:custGeom>
              <a:rect b="b" l="l" r="r" t="t"/>
              <a:pathLst>
                <a:path extrusionOk="0" h="25252" w="54940">
                  <a:moveTo>
                    <a:pt x="0" y="1"/>
                  </a:moveTo>
                  <a:lnTo>
                    <a:pt x="4804" y="23984"/>
                  </a:lnTo>
                  <a:cubicBezTo>
                    <a:pt x="4937" y="24718"/>
                    <a:pt x="5571" y="25252"/>
                    <a:pt x="6305" y="25252"/>
                  </a:cubicBezTo>
                  <a:lnTo>
                    <a:pt x="48735" y="25252"/>
                  </a:lnTo>
                  <a:cubicBezTo>
                    <a:pt x="49469" y="25252"/>
                    <a:pt x="50103" y="24718"/>
                    <a:pt x="50236" y="23984"/>
                  </a:cubicBezTo>
                  <a:lnTo>
                    <a:pt x="54940" y="56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14"/>
            <p:cNvSpPr/>
            <p:nvPr/>
          </p:nvSpPr>
          <p:spPr>
            <a:xfrm>
              <a:off x="6649279" y="2154910"/>
              <a:ext cx="1136861" cy="567425"/>
            </a:xfrm>
            <a:custGeom>
              <a:rect b="b" l="l" r="r" t="t"/>
              <a:pathLst>
                <a:path extrusionOk="0" fill="none" h="27921" w="55941">
                  <a:moveTo>
                    <a:pt x="55841" y="968"/>
                  </a:moveTo>
                  <a:lnTo>
                    <a:pt x="55374" y="3237"/>
                  </a:lnTo>
                  <a:lnTo>
                    <a:pt x="50670" y="26653"/>
                  </a:lnTo>
                  <a:cubicBezTo>
                    <a:pt x="50537" y="27387"/>
                    <a:pt x="49903" y="27921"/>
                    <a:pt x="49169" y="27921"/>
                  </a:cubicBezTo>
                  <a:lnTo>
                    <a:pt x="6739" y="27921"/>
                  </a:lnTo>
                  <a:cubicBezTo>
                    <a:pt x="6005" y="27921"/>
                    <a:pt x="5371" y="27387"/>
                    <a:pt x="5238" y="26653"/>
                  </a:cubicBezTo>
                  <a:lnTo>
                    <a:pt x="434" y="2670"/>
                  </a:lnTo>
                  <a:lnTo>
                    <a:pt x="101" y="968"/>
                  </a:lnTo>
                  <a:cubicBezTo>
                    <a:pt x="1" y="468"/>
                    <a:pt x="368" y="34"/>
                    <a:pt x="868" y="1"/>
                  </a:cubicBezTo>
                  <a:lnTo>
                    <a:pt x="55073" y="1"/>
                  </a:lnTo>
                  <a:cubicBezTo>
                    <a:pt x="55574" y="1"/>
                    <a:pt x="55941" y="468"/>
                    <a:pt x="55841" y="968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14"/>
            <p:cNvSpPr/>
            <p:nvPr/>
          </p:nvSpPr>
          <p:spPr>
            <a:xfrm>
              <a:off x="6647247" y="2221346"/>
              <a:ext cx="1140255" cy="589129"/>
            </a:xfrm>
            <a:custGeom>
              <a:rect b="b" l="l" r="r" t="t"/>
              <a:pathLst>
                <a:path extrusionOk="0" h="28989" w="56108">
                  <a:moveTo>
                    <a:pt x="8373" y="1"/>
                  </a:moveTo>
                  <a:cubicBezTo>
                    <a:pt x="7940" y="1"/>
                    <a:pt x="7539" y="368"/>
                    <a:pt x="7539" y="835"/>
                  </a:cubicBezTo>
                  <a:lnTo>
                    <a:pt x="7539" y="1769"/>
                  </a:lnTo>
                  <a:lnTo>
                    <a:pt x="868" y="1769"/>
                  </a:lnTo>
                  <a:cubicBezTo>
                    <a:pt x="368" y="1769"/>
                    <a:pt x="1" y="2203"/>
                    <a:pt x="101" y="2703"/>
                  </a:cubicBezTo>
                  <a:lnTo>
                    <a:pt x="5505" y="28988"/>
                  </a:lnTo>
                  <a:lnTo>
                    <a:pt x="50570" y="28988"/>
                  </a:lnTo>
                  <a:lnTo>
                    <a:pt x="56007" y="2703"/>
                  </a:lnTo>
                  <a:cubicBezTo>
                    <a:pt x="56107" y="2203"/>
                    <a:pt x="55741" y="1736"/>
                    <a:pt x="55240" y="1736"/>
                  </a:cubicBezTo>
                  <a:lnTo>
                    <a:pt x="18481" y="1736"/>
                  </a:lnTo>
                  <a:lnTo>
                    <a:pt x="18047" y="835"/>
                  </a:lnTo>
                  <a:cubicBezTo>
                    <a:pt x="17813" y="301"/>
                    <a:pt x="17280" y="1"/>
                    <a:pt x="16713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14"/>
            <p:cNvSpPr/>
            <p:nvPr/>
          </p:nvSpPr>
          <p:spPr>
            <a:xfrm>
              <a:off x="6635114" y="2280303"/>
              <a:ext cx="1164520" cy="565413"/>
            </a:xfrm>
            <a:custGeom>
              <a:rect b="b" l="l" r="r" t="t"/>
              <a:pathLst>
                <a:path extrusionOk="0" h="27822" w="57302">
                  <a:moveTo>
                    <a:pt x="847" y="0"/>
                  </a:moveTo>
                  <a:cubicBezTo>
                    <a:pt x="371" y="0"/>
                    <a:pt x="1" y="453"/>
                    <a:pt x="97" y="936"/>
                  </a:cubicBezTo>
                  <a:lnTo>
                    <a:pt x="531" y="3071"/>
                  </a:lnTo>
                  <a:lnTo>
                    <a:pt x="5401" y="26554"/>
                  </a:lnTo>
                  <a:cubicBezTo>
                    <a:pt x="5535" y="27288"/>
                    <a:pt x="6202" y="27822"/>
                    <a:pt x="6936" y="27822"/>
                  </a:cubicBezTo>
                  <a:lnTo>
                    <a:pt x="50367" y="27822"/>
                  </a:lnTo>
                  <a:cubicBezTo>
                    <a:pt x="51100" y="27822"/>
                    <a:pt x="51768" y="27288"/>
                    <a:pt x="51901" y="26554"/>
                  </a:cubicBezTo>
                  <a:lnTo>
                    <a:pt x="56738" y="3171"/>
                  </a:lnTo>
                  <a:lnTo>
                    <a:pt x="57205" y="936"/>
                  </a:lnTo>
                  <a:cubicBezTo>
                    <a:pt x="57302" y="453"/>
                    <a:pt x="56931" y="0"/>
                    <a:pt x="56455" y="0"/>
                  </a:cubicBezTo>
                  <a:cubicBezTo>
                    <a:pt x="56438" y="0"/>
                    <a:pt x="56421" y="1"/>
                    <a:pt x="56404" y="2"/>
                  </a:cubicBezTo>
                  <a:lnTo>
                    <a:pt x="898" y="2"/>
                  </a:lnTo>
                  <a:cubicBezTo>
                    <a:pt x="881" y="1"/>
                    <a:pt x="864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14"/>
            <p:cNvSpPr/>
            <p:nvPr/>
          </p:nvSpPr>
          <p:spPr>
            <a:xfrm>
              <a:off x="6645905" y="2342695"/>
              <a:ext cx="1142267" cy="503023"/>
            </a:xfrm>
            <a:custGeom>
              <a:rect b="b" l="l" r="r" t="t"/>
              <a:pathLst>
                <a:path extrusionOk="0" h="24752" w="56207">
                  <a:moveTo>
                    <a:pt x="0" y="1"/>
                  </a:moveTo>
                  <a:lnTo>
                    <a:pt x="4870" y="23484"/>
                  </a:lnTo>
                  <a:cubicBezTo>
                    <a:pt x="5004" y="24218"/>
                    <a:pt x="5671" y="24752"/>
                    <a:pt x="6405" y="24752"/>
                  </a:cubicBezTo>
                  <a:lnTo>
                    <a:pt x="49836" y="24752"/>
                  </a:lnTo>
                  <a:cubicBezTo>
                    <a:pt x="50569" y="24752"/>
                    <a:pt x="51237" y="24218"/>
                    <a:pt x="51370" y="23484"/>
                  </a:cubicBezTo>
                  <a:lnTo>
                    <a:pt x="56207" y="10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14"/>
            <p:cNvSpPr/>
            <p:nvPr/>
          </p:nvSpPr>
          <p:spPr>
            <a:xfrm>
              <a:off x="6635053" y="2279653"/>
              <a:ext cx="1164642" cy="566063"/>
            </a:xfrm>
            <a:custGeom>
              <a:rect b="b" l="l" r="r" t="t"/>
              <a:pathLst>
                <a:path extrusionOk="0" fill="none" h="27854" w="57308">
                  <a:moveTo>
                    <a:pt x="57208" y="968"/>
                  </a:moveTo>
                  <a:lnTo>
                    <a:pt x="56741" y="3203"/>
                  </a:lnTo>
                  <a:lnTo>
                    <a:pt x="51904" y="26586"/>
                  </a:lnTo>
                  <a:cubicBezTo>
                    <a:pt x="51771" y="27320"/>
                    <a:pt x="51103" y="27854"/>
                    <a:pt x="50370" y="27854"/>
                  </a:cubicBezTo>
                  <a:lnTo>
                    <a:pt x="6939" y="27854"/>
                  </a:lnTo>
                  <a:cubicBezTo>
                    <a:pt x="6205" y="27854"/>
                    <a:pt x="5538" y="27320"/>
                    <a:pt x="5404" y="26586"/>
                  </a:cubicBezTo>
                  <a:lnTo>
                    <a:pt x="534" y="3103"/>
                  </a:lnTo>
                  <a:lnTo>
                    <a:pt x="100" y="968"/>
                  </a:lnTo>
                  <a:cubicBezTo>
                    <a:pt x="0" y="468"/>
                    <a:pt x="401" y="1"/>
                    <a:pt x="901" y="34"/>
                  </a:cubicBezTo>
                  <a:lnTo>
                    <a:pt x="56407" y="34"/>
                  </a:lnTo>
                  <a:cubicBezTo>
                    <a:pt x="56908" y="1"/>
                    <a:pt x="57308" y="468"/>
                    <a:pt x="57208" y="968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14"/>
            <p:cNvSpPr/>
            <p:nvPr/>
          </p:nvSpPr>
          <p:spPr>
            <a:xfrm>
              <a:off x="6633752" y="2344707"/>
              <a:ext cx="1167304" cy="587788"/>
            </a:xfrm>
            <a:custGeom>
              <a:rect b="b" l="l" r="r" t="t"/>
              <a:pathLst>
                <a:path extrusionOk="0" h="28923" w="57439">
                  <a:moveTo>
                    <a:pt x="8516" y="0"/>
                  </a:moveTo>
                  <a:cubicBezTo>
                    <a:pt x="8075" y="0"/>
                    <a:pt x="7736" y="387"/>
                    <a:pt x="7736" y="836"/>
                  </a:cubicBezTo>
                  <a:lnTo>
                    <a:pt x="7736" y="1770"/>
                  </a:lnTo>
                  <a:lnTo>
                    <a:pt x="932" y="1770"/>
                  </a:lnTo>
                  <a:cubicBezTo>
                    <a:pt x="914" y="1769"/>
                    <a:pt x="896" y="1768"/>
                    <a:pt x="878" y="1768"/>
                  </a:cubicBezTo>
                  <a:cubicBezTo>
                    <a:pt x="371" y="1768"/>
                    <a:pt x="1" y="2220"/>
                    <a:pt x="98" y="2704"/>
                  </a:cubicBezTo>
                  <a:lnTo>
                    <a:pt x="5668" y="28923"/>
                  </a:lnTo>
                  <a:lnTo>
                    <a:pt x="51768" y="28923"/>
                  </a:lnTo>
                  <a:lnTo>
                    <a:pt x="57339" y="2704"/>
                  </a:lnTo>
                  <a:cubicBezTo>
                    <a:pt x="57439" y="2204"/>
                    <a:pt x="57038" y="1737"/>
                    <a:pt x="56538" y="1737"/>
                  </a:cubicBezTo>
                  <a:lnTo>
                    <a:pt x="18911" y="1737"/>
                  </a:lnTo>
                  <a:lnTo>
                    <a:pt x="18477" y="836"/>
                  </a:lnTo>
                  <a:cubicBezTo>
                    <a:pt x="18244" y="302"/>
                    <a:pt x="17710" y="2"/>
                    <a:pt x="17143" y="2"/>
                  </a:cubicBezTo>
                  <a:lnTo>
                    <a:pt x="8570" y="2"/>
                  </a:lnTo>
                  <a:cubicBezTo>
                    <a:pt x="8552" y="1"/>
                    <a:pt x="8534" y="0"/>
                    <a:pt x="8516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14"/>
            <p:cNvSpPr/>
            <p:nvPr/>
          </p:nvSpPr>
          <p:spPr>
            <a:xfrm>
              <a:off x="6621558" y="2405046"/>
              <a:ext cx="1191630" cy="564051"/>
            </a:xfrm>
            <a:custGeom>
              <a:rect b="b" l="l" r="r" t="t"/>
              <a:pathLst>
                <a:path extrusionOk="0" h="27755" w="58636">
                  <a:moveTo>
                    <a:pt x="847" y="0"/>
                  </a:moveTo>
                  <a:cubicBezTo>
                    <a:pt x="371" y="0"/>
                    <a:pt x="1" y="452"/>
                    <a:pt x="97" y="936"/>
                  </a:cubicBezTo>
                  <a:lnTo>
                    <a:pt x="5534" y="26487"/>
                  </a:lnTo>
                  <a:cubicBezTo>
                    <a:pt x="5668" y="27221"/>
                    <a:pt x="6335" y="27755"/>
                    <a:pt x="7102" y="27755"/>
                  </a:cubicBezTo>
                  <a:lnTo>
                    <a:pt x="51534" y="27755"/>
                  </a:lnTo>
                  <a:cubicBezTo>
                    <a:pt x="52301" y="27755"/>
                    <a:pt x="52968" y="27221"/>
                    <a:pt x="53135" y="26487"/>
                  </a:cubicBezTo>
                  <a:lnTo>
                    <a:pt x="58539" y="936"/>
                  </a:lnTo>
                  <a:cubicBezTo>
                    <a:pt x="58636" y="452"/>
                    <a:pt x="58265" y="0"/>
                    <a:pt x="57789" y="0"/>
                  </a:cubicBezTo>
                  <a:cubicBezTo>
                    <a:pt x="57772" y="0"/>
                    <a:pt x="57755" y="1"/>
                    <a:pt x="57738" y="2"/>
                  </a:cubicBezTo>
                  <a:lnTo>
                    <a:pt x="898" y="2"/>
                  </a:lnTo>
                  <a:cubicBezTo>
                    <a:pt x="881" y="1"/>
                    <a:pt x="864" y="0"/>
                    <a:pt x="847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14"/>
            <p:cNvSpPr/>
            <p:nvPr/>
          </p:nvSpPr>
          <p:spPr>
            <a:xfrm>
              <a:off x="6620867" y="2442989"/>
              <a:ext cx="1193683" cy="585776"/>
            </a:xfrm>
            <a:custGeom>
              <a:rect b="b" l="l" r="r" t="t"/>
              <a:pathLst>
                <a:path extrusionOk="0" h="28824" w="58737">
                  <a:moveTo>
                    <a:pt x="17588" y="0"/>
                  </a:moveTo>
                  <a:cubicBezTo>
                    <a:pt x="17562" y="0"/>
                    <a:pt x="17536" y="1"/>
                    <a:pt x="17510" y="3"/>
                  </a:cubicBezTo>
                  <a:lnTo>
                    <a:pt x="8737" y="3"/>
                  </a:lnTo>
                  <a:cubicBezTo>
                    <a:pt x="8718" y="1"/>
                    <a:pt x="8698" y="1"/>
                    <a:pt x="8679" y="1"/>
                  </a:cubicBezTo>
                  <a:cubicBezTo>
                    <a:pt x="8237" y="1"/>
                    <a:pt x="7870" y="357"/>
                    <a:pt x="7870" y="837"/>
                  </a:cubicBezTo>
                  <a:lnTo>
                    <a:pt x="7870" y="1771"/>
                  </a:lnTo>
                  <a:lnTo>
                    <a:pt x="898" y="1771"/>
                  </a:lnTo>
                  <a:cubicBezTo>
                    <a:pt x="880" y="1769"/>
                    <a:pt x="862" y="1769"/>
                    <a:pt x="844" y="1769"/>
                  </a:cubicBezTo>
                  <a:cubicBezTo>
                    <a:pt x="370" y="1769"/>
                    <a:pt x="0" y="2190"/>
                    <a:pt x="65" y="2705"/>
                  </a:cubicBezTo>
                  <a:lnTo>
                    <a:pt x="5769" y="28823"/>
                  </a:lnTo>
                  <a:lnTo>
                    <a:pt x="52936" y="28823"/>
                  </a:lnTo>
                  <a:lnTo>
                    <a:pt x="58640" y="2705"/>
                  </a:lnTo>
                  <a:cubicBezTo>
                    <a:pt x="58736" y="2189"/>
                    <a:pt x="58335" y="1736"/>
                    <a:pt x="57856" y="1736"/>
                  </a:cubicBezTo>
                  <a:cubicBezTo>
                    <a:pt x="57840" y="1736"/>
                    <a:pt x="57823" y="1736"/>
                    <a:pt x="57806" y="1737"/>
                  </a:cubicBezTo>
                  <a:lnTo>
                    <a:pt x="19312" y="1737"/>
                  </a:lnTo>
                  <a:lnTo>
                    <a:pt x="18878" y="837"/>
                  </a:lnTo>
                  <a:cubicBezTo>
                    <a:pt x="18623" y="327"/>
                    <a:pt x="18126" y="0"/>
                    <a:pt x="17588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14"/>
            <p:cNvSpPr/>
            <p:nvPr/>
          </p:nvSpPr>
          <p:spPr>
            <a:xfrm>
              <a:off x="6608003" y="2504690"/>
              <a:ext cx="1218090" cy="561389"/>
            </a:xfrm>
            <a:custGeom>
              <a:rect b="b" l="l" r="r" t="t"/>
              <a:pathLst>
                <a:path extrusionOk="0" h="27624" w="59938">
                  <a:moveTo>
                    <a:pt x="877" y="1"/>
                  </a:moveTo>
                  <a:cubicBezTo>
                    <a:pt x="371" y="1"/>
                    <a:pt x="0" y="453"/>
                    <a:pt x="97" y="936"/>
                  </a:cubicBezTo>
                  <a:lnTo>
                    <a:pt x="5634" y="26421"/>
                  </a:lnTo>
                  <a:cubicBezTo>
                    <a:pt x="5796" y="27132"/>
                    <a:pt x="6458" y="27624"/>
                    <a:pt x="7197" y="27624"/>
                  </a:cubicBezTo>
                  <a:cubicBezTo>
                    <a:pt x="7221" y="27624"/>
                    <a:pt x="7245" y="27623"/>
                    <a:pt x="7269" y="27622"/>
                  </a:cubicBezTo>
                  <a:lnTo>
                    <a:pt x="52701" y="27622"/>
                  </a:lnTo>
                  <a:cubicBezTo>
                    <a:pt x="52726" y="27623"/>
                    <a:pt x="52750" y="27624"/>
                    <a:pt x="52774" y="27624"/>
                  </a:cubicBezTo>
                  <a:cubicBezTo>
                    <a:pt x="53510" y="27624"/>
                    <a:pt x="54142" y="27132"/>
                    <a:pt x="54336" y="26421"/>
                  </a:cubicBezTo>
                  <a:lnTo>
                    <a:pt x="59873" y="936"/>
                  </a:lnTo>
                  <a:cubicBezTo>
                    <a:pt x="59938" y="453"/>
                    <a:pt x="59566" y="1"/>
                    <a:pt x="59090" y="1"/>
                  </a:cubicBezTo>
                  <a:cubicBezTo>
                    <a:pt x="59073" y="1"/>
                    <a:pt x="59056" y="1"/>
                    <a:pt x="59039" y="2"/>
                  </a:cubicBezTo>
                  <a:lnTo>
                    <a:pt x="931" y="2"/>
                  </a:lnTo>
                  <a:cubicBezTo>
                    <a:pt x="913" y="1"/>
                    <a:pt x="895" y="1"/>
                    <a:pt x="877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14"/>
            <p:cNvSpPr/>
            <p:nvPr/>
          </p:nvSpPr>
          <p:spPr>
            <a:xfrm>
              <a:off x="6608613" y="2540662"/>
              <a:ext cx="1218151" cy="584373"/>
            </a:xfrm>
            <a:custGeom>
              <a:rect b="b" l="l" r="r" t="t"/>
              <a:pathLst>
                <a:path extrusionOk="0" h="28755" w="59941">
                  <a:moveTo>
                    <a:pt x="8907" y="0"/>
                  </a:moveTo>
                  <a:cubicBezTo>
                    <a:pt x="8440" y="0"/>
                    <a:pt x="8039" y="334"/>
                    <a:pt x="8006" y="834"/>
                  </a:cubicBezTo>
                  <a:lnTo>
                    <a:pt x="8006" y="1735"/>
                  </a:lnTo>
                  <a:lnTo>
                    <a:pt x="868" y="1735"/>
                  </a:lnTo>
                  <a:cubicBezTo>
                    <a:pt x="367" y="1735"/>
                    <a:pt x="0" y="2168"/>
                    <a:pt x="34" y="2669"/>
                  </a:cubicBezTo>
                  <a:lnTo>
                    <a:pt x="5871" y="28754"/>
                  </a:lnTo>
                  <a:lnTo>
                    <a:pt x="54072" y="28754"/>
                  </a:lnTo>
                  <a:lnTo>
                    <a:pt x="59876" y="2669"/>
                  </a:lnTo>
                  <a:cubicBezTo>
                    <a:pt x="59941" y="2187"/>
                    <a:pt x="59571" y="1766"/>
                    <a:pt x="59097" y="1766"/>
                  </a:cubicBezTo>
                  <a:cubicBezTo>
                    <a:pt x="59079" y="1766"/>
                    <a:pt x="59061" y="1767"/>
                    <a:pt x="59043" y="1768"/>
                  </a:cubicBezTo>
                  <a:lnTo>
                    <a:pt x="19681" y="1768"/>
                  </a:lnTo>
                  <a:lnTo>
                    <a:pt x="19247" y="834"/>
                  </a:lnTo>
                  <a:cubicBezTo>
                    <a:pt x="18981" y="334"/>
                    <a:pt x="18414" y="0"/>
                    <a:pt x="17846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14"/>
            <p:cNvSpPr/>
            <p:nvPr/>
          </p:nvSpPr>
          <p:spPr>
            <a:xfrm>
              <a:off x="6595098" y="2604253"/>
              <a:ext cx="1245139" cy="560129"/>
            </a:xfrm>
            <a:custGeom>
              <a:rect b="b" l="l" r="r" t="t"/>
              <a:pathLst>
                <a:path extrusionOk="0" h="27562" w="61269">
                  <a:moveTo>
                    <a:pt x="60437" y="0"/>
                  </a:moveTo>
                  <a:cubicBezTo>
                    <a:pt x="60405" y="0"/>
                    <a:pt x="60374" y="2"/>
                    <a:pt x="60341" y="7"/>
                  </a:cubicBezTo>
                  <a:lnTo>
                    <a:pt x="899" y="7"/>
                  </a:lnTo>
                  <a:cubicBezTo>
                    <a:pt x="881" y="6"/>
                    <a:pt x="863" y="5"/>
                    <a:pt x="845" y="5"/>
                  </a:cubicBezTo>
                  <a:cubicBezTo>
                    <a:pt x="370" y="5"/>
                    <a:pt x="1" y="426"/>
                    <a:pt x="65" y="941"/>
                  </a:cubicBezTo>
                  <a:lnTo>
                    <a:pt x="1466" y="7179"/>
                  </a:lnTo>
                  <a:lnTo>
                    <a:pt x="5736" y="26326"/>
                  </a:lnTo>
                  <a:cubicBezTo>
                    <a:pt x="5930" y="27038"/>
                    <a:pt x="6595" y="27561"/>
                    <a:pt x="7335" y="27561"/>
                  </a:cubicBezTo>
                  <a:cubicBezTo>
                    <a:pt x="7358" y="27561"/>
                    <a:pt x="7381" y="27561"/>
                    <a:pt x="7404" y="27560"/>
                  </a:cubicBezTo>
                  <a:lnTo>
                    <a:pt x="53870" y="27560"/>
                  </a:lnTo>
                  <a:cubicBezTo>
                    <a:pt x="53893" y="27561"/>
                    <a:pt x="53916" y="27561"/>
                    <a:pt x="53938" y="27561"/>
                  </a:cubicBezTo>
                  <a:cubicBezTo>
                    <a:pt x="54677" y="27561"/>
                    <a:pt x="55311" y="27038"/>
                    <a:pt x="55538" y="26326"/>
                  </a:cubicBezTo>
                  <a:lnTo>
                    <a:pt x="57606" y="16952"/>
                  </a:lnTo>
                  <a:lnTo>
                    <a:pt x="61175" y="941"/>
                  </a:lnTo>
                  <a:cubicBezTo>
                    <a:pt x="61269" y="441"/>
                    <a:pt x="60895" y="0"/>
                    <a:pt x="6043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14"/>
            <p:cNvSpPr/>
            <p:nvPr/>
          </p:nvSpPr>
          <p:spPr>
            <a:xfrm>
              <a:off x="6624871" y="2750132"/>
              <a:ext cx="1140946" cy="414254"/>
            </a:xfrm>
            <a:custGeom>
              <a:rect b="b" l="l" r="r" t="t"/>
              <a:pathLst>
                <a:path extrusionOk="0" h="20384" w="56142">
                  <a:moveTo>
                    <a:pt x="1" y="1"/>
                  </a:moveTo>
                  <a:lnTo>
                    <a:pt x="4271" y="19148"/>
                  </a:lnTo>
                  <a:cubicBezTo>
                    <a:pt x="4465" y="19860"/>
                    <a:pt x="5099" y="20383"/>
                    <a:pt x="5868" y="20383"/>
                  </a:cubicBezTo>
                  <a:cubicBezTo>
                    <a:pt x="5891" y="20383"/>
                    <a:pt x="5915" y="20383"/>
                    <a:pt x="5939" y="20382"/>
                  </a:cubicBezTo>
                  <a:lnTo>
                    <a:pt x="52405" y="20382"/>
                  </a:lnTo>
                  <a:cubicBezTo>
                    <a:pt x="52428" y="20383"/>
                    <a:pt x="52451" y="20383"/>
                    <a:pt x="52473" y="20383"/>
                  </a:cubicBezTo>
                  <a:cubicBezTo>
                    <a:pt x="53212" y="20383"/>
                    <a:pt x="53846" y="19860"/>
                    <a:pt x="54073" y="19148"/>
                  </a:cubicBezTo>
                  <a:lnTo>
                    <a:pt x="56141" y="97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14"/>
            <p:cNvSpPr/>
            <p:nvPr/>
          </p:nvSpPr>
          <p:spPr>
            <a:xfrm>
              <a:off x="6595057" y="2603033"/>
              <a:ext cx="1245322" cy="561998"/>
            </a:xfrm>
            <a:custGeom>
              <a:rect b="b" l="l" r="r" t="t"/>
              <a:pathLst>
                <a:path extrusionOk="0" fill="none" h="27654" w="61278">
                  <a:moveTo>
                    <a:pt x="60343" y="67"/>
                  </a:moveTo>
                  <a:lnTo>
                    <a:pt x="901" y="67"/>
                  </a:lnTo>
                  <a:cubicBezTo>
                    <a:pt x="401" y="33"/>
                    <a:pt x="0" y="467"/>
                    <a:pt x="67" y="1001"/>
                  </a:cubicBezTo>
                  <a:lnTo>
                    <a:pt x="1468" y="7239"/>
                  </a:lnTo>
                  <a:lnTo>
                    <a:pt x="5738" y="26386"/>
                  </a:lnTo>
                  <a:cubicBezTo>
                    <a:pt x="5938" y="27119"/>
                    <a:pt x="6638" y="27653"/>
                    <a:pt x="7406" y="27620"/>
                  </a:cubicBezTo>
                  <a:lnTo>
                    <a:pt x="53872" y="27620"/>
                  </a:lnTo>
                  <a:cubicBezTo>
                    <a:pt x="54639" y="27653"/>
                    <a:pt x="55306" y="27119"/>
                    <a:pt x="55540" y="26386"/>
                  </a:cubicBezTo>
                  <a:lnTo>
                    <a:pt x="57608" y="17012"/>
                  </a:lnTo>
                  <a:lnTo>
                    <a:pt x="61177" y="1001"/>
                  </a:lnTo>
                  <a:cubicBezTo>
                    <a:pt x="61277" y="467"/>
                    <a:pt x="60844" y="0"/>
                    <a:pt x="60343" y="67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14"/>
            <p:cNvSpPr/>
            <p:nvPr/>
          </p:nvSpPr>
          <p:spPr>
            <a:xfrm>
              <a:off x="6542177" y="3142610"/>
              <a:ext cx="1325942" cy="595266"/>
            </a:xfrm>
            <a:custGeom>
              <a:rect b="b" l="l" r="r" t="t"/>
              <a:pathLst>
                <a:path extrusionOk="0" h="29291" w="65245">
                  <a:moveTo>
                    <a:pt x="64274" y="1"/>
                  </a:moveTo>
                  <a:cubicBezTo>
                    <a:pt x="64254" y="1"/>
                    <a:pt x="64234" y="1"/>
                    <a:pt x="64213" y="2"/>
                  </a:cubicBezTo>
                  <a:lnTo>
                    <a:pt x="21449" y="1970"/>
                  </a:lnTo>
                  <a:lnTo>
                    <a:pt x="20915" y="1103"/>
                  </a:lnTo>
                  <a:cubicBezTo>
                    <a:pt x="20600" y="599"/>
                    <a:pt x="20047" y="333"/>
                    <a:pt x="19453" y="333"/>
                  </a:cubicBezTo>
                  <a:cubicBezTo>
                    <a:pt x="19418" y="333"/>
                    <a:pt x="19383" y="334"/>
                    <a:pt x="19348" y="336"/>
                  </a:cubicBezTo>
                  <a:lnTo>
                    <a:pt x="9641" y="770"/>
                  </a:lnTo>
                  <a:cubicBezTo>
                    <a:pt x="9174" y="770"/>
                    <a:pt x="8740" y="1137"/>
                    <a:pt x="8707" y="1604"/>
                  </a:cubicBezTo>
                  <a:lnTo>
                    <a:pt x="8740" y="2538"/>
                  </a:lnTo>
                  <a:lnTo>
                    <a:pt x="1001" y="2904"/>
                  </a:lnTo>
                  <a:cubicBezTo>
                    <a:pt x="434" y="2904"/>
                    <a:pt x="0" y="3371"/>
                    <a:pt x="134" y="3838"/>
                  </a:cubicBezTo>
                  <a:lnTo>
                    <a:pt x="7639" y="29290"/>
                  </a:lnTo>
                  <a:lnTo>
                    <a:pt x="60043" y="26888"/>
                  </a:lnTo>
                  <a:lnTo>
                    <a:pt x="65180" y="870"/>
                  </a:lnTo>
                  <a:cubicBezTo>
                    <a:pt x="65245" y="420"/>
                    <a:pt x="64813" y="1"/>
                    <a:pt x="64274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14"/>
            <p:cNvSpPr/>
            <p:nvPr/>
          </p:nvSpPr>
          <p:spPr>
            <a:xfrm>
              <a:off x="6529963" y="3175838"/>
              <a:ext cx="1353722" cy="606362"/>
            </a:xfrm>
            <a:custGeom>
              <a:rect b="b" l="l" r="r" t="t"/>
              <a:pathLst>
                <a:path extrusionOk="0" h="29837" w="66612">
                  <a:moveTo>
                    <a:pt x="65613" y="0"/>
                  </a:moveTo>
                  <a:cubicBezTo>
                    <a:pt x="65591" y="0"/>
                    <a:pt x="65570" y="1"/>
                    <a:pt x="65548" y="2"/>
                  </a:cubicBezTo>
                  <a:lnTo>
                    <a:pt x="1002" y="2971"/>
                  </a:lnTo>
                  <a:cubicBezTo>
                    <a:pt x="435" y="2971"/>
                    <a:pt x="1" y="3438"/>
                    <a:pt x="134" y="3905"/>
                  </a:cubicBezTo>
                  <a:lnTo>
                    <a:pt x="468" y="5072"/>
                  </a:lnTo>
                  <a:lnTo>
                    <a:pt x="7440" y="28722"/>
                  </a:lnTo>
                  <a:cubicBezTo>
                    <a:pt x="7713" y="29390"/>
                    <a:pt x="8372" y="29837"/>
                    <a:pt x="9092" y="29837"/>
                  </a:cubicBezTo>
                  <a:cubicBezTo>
                    <a:pt x="9163" y="29837"/>
                    <a:pt x="9235" y="29832"/>
                    <a:pt x="9308" y="29823"/>
                  </a:cubicBezTo>
                  <a:lnTo>
                    <a:pt x="59777" y="27522"/>
                  </a:lnTo>
                  <a:cubicBezTo>
                    <a:pt x="60578" y="27522"/>
                    <a:pt x="61311" y="26988"/>
                    <a:pt x="61512" y="26221"/>
                  </a:cubicBezTo>
                  <a:lnTo>
                    <a:pt x="65948" y="3871"/>
                  </a:lnTo>
                  <a:lnTo>
                    <a:pt x="66515" y="869"/>
                  </a:lnTo>
                  <a:cubicBezTo>
                    <a:pt x="66612" y="419"/>
                    <a:pt x="66181" y="0"/>
                    <a:pt x="6561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14"/>
            <p:cNvSpPr/>
            <p:nvPr/>
          </p:nvSpPr>
          <p:spPr>
            <a:xfrm>
              <a:off x="6539453" y="3254509"/>
              <a:ext cx="1330758" cy="527694"/>
            </a:xfrm>
            <a:custGeom>
              <a:rect b="b" l="l" r="r" t="t"/>
              <a:pathLst>
                <a:path extrusionOk="0" h="25966" w="65482">
                  <a:moveTo>
                    <a:pt x="65481" y="0"/>
                  </a:moveTo>
                  <a:lnTo>
                    <a:pt x="1" y="1201"/>
                  </a:lnTo>
                  <a:lnTo>
                    <a:pt x="6973" y="24851"/>
                  </a:lnTo>
                  <a:cubicBezTo>
                    <a:pt x="7246" y="25519"/>
                    <a:pt x="7905" y="25966"/>
                    <a:pt x="8625" y="25966"/>
                  </a:cubicBezTo>
                  <a:cubicBezTo>
                    <a:pt x="8696" y="25966"/>
                    <a:pt x="8768" y="25961"/>
                    <a:pt x="8841" y="25952"/>
                  </a:cubicBezTo>
                  <a:lnTo>
                    <a:pt x="59310" y="23651"/>
                  </a:lnTo>
                  <a:cubicBezTo>
                    <a:pt x="60111" y="23651"/>
                    <a:pt x="60844" y="23117"/>
                    <a:pt x="61045" y="22350"/>
                  </a:cubicBezTo>
                  <a:lnTo>
                    <a:pt x="65481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14"/>
            <p:cNvSpPr/>
            <p:nvPr/>
          </p:nvSpPr>
          <p:spPr>
            <a:xfrm>
              <a:off x="6529963" y="3175188"/>
              <a:ext cx="1353804" cy="608781"/>
            </a:xfrm>
            <a:custGeom>
              <a:rect b="b" l="l" r="r" t="t"/>
              <a:pathLst>
                <a:path extrusionOk="0" fill="none" h="29956" w="66616">
                  <a:moveTo>
                    <a:pt x="66515" y="901"/>
                  </a:moveTo>
                  <a:lnTo>
                    <a:pt x="65948" y="3903"/>
                  </a:lnTo>
                  <a:lnTo>
                    <a:pt x="61512" y="26253"/>
                  </a:lnTo>
                  <a:cubicBezTo>
                    <a:pt x="61311" y="27020"/>
                    <a:pt x="60578" y="27554"/>
                    <a:pt x="59777" y="27554"/>
                  </a:cubicBezTo>
                  <a:lnTo>
                    <a:pt x="9308" y="29855"/>
                  </a:lnTo>
                  <a:cubicBezTo>
                    <a:pt x="8507" y="29955"/>
                    <a:pt x="7740" y="29488"/>
                    <a:pt x="7440" y="28754"/>
                  </a:cubicBezTo>
                  <a:lnTo>
                    <a:pt x="468" y="5104"/>
                  </a:lnTo>
                  <a:lnTo>
                    <a:pt x="134" y="3937"/>
                  </a:lnTo>
                  <a:cubicBezTo>
                    <a:pt x="1" y="3470"/>
                    <a:pt x="435" y="3003"/>
                    <a:pt x="1002" y="3003"/>
                  </a:cubicBezTo>
                  <a:lnTo>
                    <a:pt x="65548" y="34"/>
                  </a:lnTo>
                  <a:cubicBezTo>
                    <a:pt x="66148" y="1"/>
                    <a:pt x="66615" y="434"/>
                    <a:pt x="66515" y="90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14"/>
            <p:cNvSpPr/>
            <p:nvPr/>
          </p:nvSpPr>
          <p:spPr>
            <a:xfrm>
              <a:off x="6555122" y="3252985"/>
              <a:ext cx="1352361" cy="627925"/>
            </a:xfrm>
            <a:custGeom>
              <a:rect b="b" l="l" r="r" t="t"/>
              <a:pathLst>
                <a:path extrusionOk="0" h="30898" w="66545">
                  <a:moveTo>
                    <a:pt x="9943" y="0"/>
                  </a:moveTo>
                  <a:cubicBezTo>
                    <a:pt x="9493" y="0"/>
                    <a:pt x="9098" y="316"/>
                    <a:pt x="9037" y="742"/>
                  </a:cubicBezTo>
                  <a:lnTo>
                    <a:pt x="8970" y="1676"/>
                  </a:lnTo>
                  <a:lnTo>
                    <a:pt x="1098" y="1243"/>
                  </a:lnTo>
                  <a:cubicBezTo>
                    <a:pt x="1076" y="1242"/>
                    <a:pt x="1054" y="1241"/>
                    <a:pt x="1033" y="1241"/>
                  </a:cubicBezTo>
                  <a:cubicBezTo>
                    <a:pt x="462" y="1241"/>
                    <a:pt x="1" y="1660"/>
                    <a:pt x="97" y="2110"/>
                  </a:cubicBezTo>
                  <a:lnTo>
                    <a:pt x="5201" y="28095"/>
                  </a:lnTo>
                  <a:lnTo>
                    <a:pt x="58639" y="30897"/>
                  </a:lnTo>
                  <a:lnTo>
                    <a:pt x="66411" y="5579"/>
                  </a:lnTo>
                  <a:cubicBezTo>
                    <a:pt x="66545" y="5112"/>
                    <a:pt x="66111" y="4645"/>
                    <a:pt x="65511" y="4612"/>
                  </a:cubicBezTo>
                  <a:lnTo>
                    <a:pt x="21946" y="2344"/>
                  </a:lnTo>
                  <a:lnTo>
                    <a:pt x="21479" y="1410"/>
                  </a:lnTo>
                  <a:cubicBezTo>
                    <a:pt x="21179" y="876"/>
                    <a:pt x="20579" y="542"/>
                    <a:pt x="19945" y="509"/>
                  </a:cubicBezTo>
                  <a:lnTo>
                    <a:pt x="10071" y="9"/>
                  </a:lnTo>
                  <a:cubicBezTo>
                    <a:pt x="10028" y="3"/>
                    <a:pt x="9985" y="0"/>
                    <a:pt x="9943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14"/>
            <p:cNvSpPr/>
            <p:nvPr/>
          </p:nvSpPr>
          <p:spPr>
            <a:xfrm>
              <a:off x="6539535" y="3312775"/>
              <a:ext cx="1380162" cy="613699"/>
            </a:xfrm>
            <a:custGeom>
              <a:rect b="b" l="l" r="r" t="t"/>
              <a:pathLst>
                <a:path extrusionOk="0" h="30198" w="67913">
                  <a:moveTo>
                    <a:pt x="999" y="0"/>
                  </a:moveTo>
                  <a:cubicBezTo>
                    <a:pt x="431" y="0"/>
                    <a:pt x="1" y="419"/>
                    <a:pt x="97" y="869"/>
                  </a:cubicBezTo>
                  <a:lnTo>
                    <a:pt x="697" y="3972"/>
                  </a:lnTo>
                  <a:lnTo>
                    <a:pt x="5067" y="26187"/>
                  </a:lnTo>
                  <a:cubicBezTo>
                    <a:pt x="5301" y="26955"/>
                    <a:pt x="6001" y="27488"/>
                    <a:pt x="6835" y="27488"/>
                  </a:cubicBezTo>
                  <a:lnTo>
                    <a:pt x="58305" y="30190"/>
                  </a:lnTo>
                  <a:cubicBezTo>
                    <a:pt x="58361" y="30195"/>
                    <a:pt x="58417" y="30197"/>
                    <a:pt x="58473" y="30197"/>
                  </a:cubicBezTo>
                  <a:cubicBezTo>
                    <a:pt x="59241" y="30197"/>
                    <a:pt x="59927" y="29772"/>
                    <a:pt x="60207" y="29056"/>
                  </a:cubicBezTo>
                  <a:lnTo>
                    <a:pt x="66544" y="8541"/>
                  </a:lnTo>
                  <a:lnTo>
                    <a:pt x="67779" y="4405"/>
                  </a:lnTo>
                  <a:cubicBezTo>
                    <a:pt x="67912" y="3938"/>
                    <a:pt x="67478" y="3471"/>
                    <a:pt x="66878" y="3438"/>
                  </a:cubicBezTo>
                  <a:lnTo>
                    <a:pt x="1064" y="2"/>
                  </a:lnTo>
                  <a:cubicBezTo>
                    <a:pt x="1043" y="1"/>
                    <a:pt x="1021" y="0"/>
                    <a:pt x="99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14"/>
            <p:cNvSpPr/>
            <p:nvPr/>
          </p:nvSpPr>
          <p:spPr>
            <a:xfrm>
              <a:off x="6553700" y="3393478"/>
              <a:ext cx="1337525" cy="532998"/>
            </a:xfrm>
            <a:custGeom>
              <a:rect b="b" l="l" r="r" t="t"/>
              <a:pathLst>
                <a:path extrusionOk="0" h="26227" w="65815">
                  <a:moveTo>
                    <a:pt x="0" y="1"/>
                  </a:moveTo>
                  <a:lnTo>
                    <a:pt x="4337" y="22216"/>
                  </a:lnTo>
                  <a:cubicBezTo>
                    <a:pt x="4570" y="22984"/>
                    <a:pt x="5304" y="23517"/>
                    <a:pt x="6105" y="23517"/>
                  </a:cubicBezTo>
                  <a:lnTo>
                    <a:pt x="57608" y="26219"/>
                  </a:lnTo>
                  <a:cubicBezTo>
                    <a:pt x="57662" y="26224"/>
                    <a:pt x="57716" y="26226"/>
                    <a:pt x="57770" y="26226"/>
                  </a:cubicBezTo>
                  <a:cubicBezTo>
                    <a:pt x="58510" y="26226"/>
                    <a:pt x="59199" y="25801"/>
                    <a:pt x="59510" y="25085"/>
                  </a:cubicBezTo>
                  <a:lnTo>
                    <a:pt x="65814" y="45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14"/>
            <p:cNvSpPr/>
            <p:nvPr/>
          </p:nvSpPr>
          <p:spPr>
            <a:xfrm>
              <a:off x="6539453" y="3312125"/>
              <a:ext cx="1380243" cy="615569"/>
            </a:xfrm>
            <a:custGeom>
              <a:rect b="b" l="l" r="r" t="t"/>
              <a:pathLst>
                <a:path extrusionOk="0" fill="none" h="30290" w="67917">
                  <a:moveTo>
                    <a:pt x="67783" y="4437"/>
                  </a:moveTo>
                  <a:lnTo>
                    <a:pt x="66548" y="8573"/>
                  </a:lnTo>
                  <a:lnTo>
                    <a:pt x="60211" y="29088"/>
                  </a:lnTo>
                  <a:cubicBezTo>
                    <a:pt x="59910" y="29855"/>
                    <a:pt x="59143" y="30289"/>
                    <a:pt x="58309" y="30222"/>
                  </a:cubicBezTo>
                  <a:lnTo>
                    <a:pt x="6839" y="27520"/>
                  </a:lnTo>
                  <a:cubicBezTo>
                    <a:pt x="6005" y="27520"/>
                    <a:pt x="5305" y="26987"/>
                    <a:pt x="5071" y="26219"/>
                  </a:cubicBezTo>
                  <a:lnTo>
                    <a:pt x="701" y="4004"/>
                  </a:lnTo>
                  <a:lnTo>
                    <a:pt x="101" y="901"/>
                  </a:lnTo>
                  <a:cubicBezTo>
                    <a:pt x="1" y="434"/>
                    <a:pt x="468" y="1"/>
                    <a:pt x="1068" y="34"/>
                  </a:cubicBezTo>
                  <a:lnTo>
                    <a:pt x="66882" y="3470"/>
                  </a:lnTo>
                  <a:cubicBezTo>
                    <a:pt x="67482" y="3503"/>
                    <a:pt x="67916" y="3970"/>
                    <a:pt x="67783" y="4437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14"/>
            <p:cNvSpPr/>
            <p:nvPr/>
          </p:nvSpPr>
          <p:spPr>
            <a:xfrm>
              <a:off x="6527260" y="3400774"/>
              <a:ext cx="1380223" cy="573013"/>
            </a:xfrm>
            <a:custGeom>
              <a:rect b="b" l="l" r="r" t="t"/>
              <a:pathLst>
                <a:path extrusionOk="0" h="28196" w="67916">
                  <a:moveTo>
                    <a:pt x="10014" y="0"/>
                  </a:moveTo>
                  <a:cubicBezTo>
                    <a:pt x="9569" y="0"/>
                    <a:pt x="9201" y="318"/>
                    <a:pt x="9140" y="776"/>
                  </a:cubicBezTo>
                  <a:lnTo>
                    <a:pt x="9140" y="1710"/>
                  </a:lnTo>
                  <a:lnTo>
                    <a:pt x="1068" y="1710"/>
                  </a:lnTo>
                  <a:cubicBezTo>
                    <a:pt x="468" y="1710"/>
                    <a:pt x="1" y="2143"/>
                    <a:pt x="101" y="2610"/>
                  </a:cubicBezTo>
                  <a:lnTo>
                    <a:pt x="6672" y="28195"/>
                  </a:lnTo>
                  <a:lnTo>
                    <a:pt x="61244" y="28195"/>
                  </a:lnTo>
                  <a:lnTo>
                    <a:pt x="67816" y="2610"/>
                  </a:lnTo>
                  <a:cubicBezTo>
                    <a:pt x="67916" y="2143"/>
                    <a:pt x="67482" y="1710"/>
                    <a:pt x="66848" y="1710"/>
                  </a:cubicBezTo>
                  <a:lnTo>
                    <a:pt x="22350" y="1710"/>
                  </a:lnTo>
                  <a:lnTo>
                    <a:pt x="21883" y="842"/>
                  </a:lnTo>
                  <a:cubicBezTo>
                    <a:pt x="21534" y="304"/>
                    <a:pt x="20975" y="6"/>
                    <a:pt x="20377" y="6"/>
                  </a:cubicBezTo>
                  <a:cubicBezTo>
                    <a:pt x="20345" y="6"/>
                    <a:pt x="20314" y="7"/>
                    <a:pt x="20282" y="8"/>
                  </a:cubicBezTo>
                  <a:lnTo>
                    <a:pt x="10141" y="8"/>
                  </a:lnTo>
                  <a:cubicBezTo>
                    <a:pt x="10098" y="3"/>
                    <a:pt x="10056" y="0"/>
                    <a:pt x="10014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14"/>
            <p:cNvSpPr/>
            <p:nvPr/>
          </p:nvSpPr>
          <p:spPr>
            <a:xfrm>
              <a:off x="6512343" y="3472108"/>
              <a:ext cx="1410056" cy="550496"/>
            </a:xfrm>
            <a:custGeom>
              <a:rect b="b" l="l" r="r" t="t"/>
              <a:pathLst>
                <a:path extrusionOk="0" h="27088" w="69384">
                  <a:moveTo>
                    <a:pt x="1101" y="1"/>
                  </a:moveTo>
                  <a:cubicBezTo>
                    <a:pt x="468" y="1"/>
                    <a:pt x="1" y="468"/>
                    <a:pt x="134" y="935"/>
                  </a:cubicBezTo>
                  <a:lnTo>
                    <a:pt x="6539" y="25886"/>
                  </a:lnTo>
                  <a:cubicBezTo>
                    <a:pt x="6739" y="26587"/>
                    <a:pt x="7506" y="27087"/>
                    <a:pt x="8440" y="27087"/>
                  </a:cubicBezTo>
                  <a:lnTo>
                    <a:pt x="60978" y="27087"/>
                  </a:lnTo>
                  <a:cubicBezTo>
                    <a:pt x="61878" y="27087"/>
                    <a:pt x="62679" y="26553"/>
                    <a:pt x="62846" y="25886"/>
                  </a:cubicBezTo>
                  <a:lnTo>
                    <a:pt x="69250" y="935"/>
                  </a:lnTo>
                  <a:cubicBezTo>
                    <a:pt x="69384" y="468"/>
                    <a:pt x="68917" y="1"/>
                    <a:pt x="68316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14"/>
            <p:cNvSpPr/>
            <p:nvPr/>
          </p:nvSpPr>
          <p:spPr>
            <a:xfrm>
              <a:off x="6513704" y="3524277"/>
              <a:ext cx="1407333" cy="572200"/>
            </a:xfrm>
            <a:custGeom>
              <a:rect b="b" l="l" r="r" t="t"/>
              <a:pathLst>
                <a:path extrusionOk="0" h="28156" w="69250">
                  <a:moveTo>
                    <a:pt x="10272" y="0"/>
                  </a:moveTo>
                  <a:cubicBezTo>
                    <a:pt x="9799" y="0"/>
                    <a:pt x="9371" y="326"/>
                    <a:pt x="9307" y="803"/>
                  </a:cubicBezTo>
                  <a:lnTo>
                    <a:pt x="9307" y="1704"/>
                  </a:lnTo>
                  <a:lnTo>
                    <a:pt x="1101" y="1704"/>
                  </a:lnTo>
                  <a:cubicBezTo>
                    <a:pt x="467" y="1704"/>
                    <a:pt x="0" y="2171"/>
                    <a:pt x="134" y="2638"/>
                  </a:cubicBezTo>
                  <a:lnTo>
                    <a:pt x="6839" y="28156"/>
                  </a:lnTo>
                  <a:lnTo>
                    <a:pt x="62445" y="28156"/>
                  </a:lnTo>
                  <a:lnTo>
                    <a:pt x="69116" y="2638"/>
                  </a:lnTo>
                  <a:cubicBezTo>
                    <a:pt x="69250" y="2137"/>
                    <a:pt x="68783" y="1704"/>
                    <a:pt x="68149" y="1704"/>
                  </a:cubicBezTo>
                  <a:lnTo>
                    <a:pt x="22783" y="1704"/>
                  </a:lnTo>
                  <a:lnTo>
                    <a:pt x="22283" y="836"/>
                  </a:lnTo>
                  <a:cubicBezTo>
                    <a:pt x="21933" y="327"/>
                    <a:pt x="21340" y="0"/>
                    <a:pt x="20736" y="0"/>
                  </a:cubicBezTo>
                  <a:cubicBezTo>
                    <a:pt x="20707" y="0"/>
                    <a:pt x="20678" y="1"/>
                    <a:pt x="20648" y="3"/>
                  </a:cubicBezTo>
                  <a:lnTo>
                    <a:pt x="10341" y="3"/>
                  </a:lnTo>
                  <a:cubicBezTo>
                    <a:pt x="10318" y="1"/>
                    <a:pt x="10295" y="0"/>
                    <a:pt x="10272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14"/>
            <p:cNvSpPr/>
            <p:nvPr/>
          </p:nvSpPr>
          <p:spPr>
            <a:xfrm>
              <a:off x="6498787" y="3596851"/>
              <a:ext cx="1437167" cy="548443"/>
            </a:xfrm>
            <a:custGeom>
              <a:rect b="b" l="l" r="r" t="t"/>
              <a:pathLst>
                <a:path extrusionOk="0" h="26987" w="70718">
                  <a:moveTo>
                    <a:pt x="1101" y="1"/>
                  </a:moveTo>
                  <a:cubicBezTo>
                    <a:pt x="468" y="1"/>
                    <a:pt x="1" y="434"/>
                    <a:pt x="134" y="935"/>
                  </a:cubicBezTo>
                  <a:lnTo>
                    <a:pt x="6672" y="25786"/>
                  </a:lnTo>
                  <a:cubicBezTo>
                    <a:pt x="6839" y="26486"/>
                    <a:pt x="7639" y="26987"/>
                    <a:pt x="8573" y="26987"/>
                  </a:cubicBezTo>
                  <a:lnTo>
                    <a:pt x="62145" y="26987"/>
                  </a:lnTo>
                  <a:cubicBezTo>
                    <a:pt x="63079" y="26987"/>
                    <a:pt x="63879" y="26486"/>
                    <a:pt x="64080" y="25786"/>
                  </a:cubicBezTo>
                  <a:lnTo>
                    <a:pt x="70584" y="935"/>
                  </a:lnTo>
                  <a:cubicBezTo>
                    <a:pt x="70718" y="434"/>
                    <a:pt x="70251" y="1"/>
                    <a:pt x="69617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14"/>
            <p:cNvSpPr/>
            <p:nvPr/>
          </p:nvSpPr>
          <p:spPr>
            <a:xfrm>
              <a:off x="6116450" y="3779209"/>
              <a:ext cx="2201841" cy="950443"/>
            </a:xfrm>
            <a:custGeom>
              <a:rect b="b" l="l" r="r" t="t"/>
              <a:pathLst>
                <a:path extrusionOk="0" h="46768" w="108345">
                  <a:moveTo>
                    <a:pt x="0" y="1"/>
                  </a:moveTo>
                  <a:lnTo>
                    <a:pt x="16479" y="46768"/>
                  </a:lnTo>
                  <a:lnTo>
                    <a:pt x="91866" y="46768"/>
                  </a:lnTo>
                  <a:lnTo>
                    <a:pt x="10834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14"/>
            <p:cNvSpPr/>
            <p:nvPr/>
          </p:nvSpPr>
          <p:spPr>
            <a:xfrm>
              <a:off x="6116450" y="3779209"/>
              <a:ext cx="2201841" cy="950443"/>
            </a:xfrm>
            <a:custGeom>
              <a:rect b="b" l="l" r="r" t="t"/>
              <a:pathLst>
                <a:path extrusionOk="0" h="46768" w="108345">
                  <a:moveTo>
                    <a:pt x="0" y="1"/>
                  </a:moveTo>
                  <a:lnTo>
                    <a:pt x="16479" y="46768"/>
                  </a:lnTo>
                  <a:lnTo>
                    <a:pt x="91866" y="46768"/>
                  </a:lnTo>
                  <a:lnTo>
                    <a:pt x="10834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14"/>
            <p:cNvSpPr/>
            <p:nvPr/>
          </p:nvSpPr>
          <p:spPr>
            <a:xfrm>
              <a:off x="6116450" y="3779209"/>
              <a:ext cx="2201841" cy="950443"/>
            </a:xfrm>
            <a:custGeom>
              <a:rect b="b" l="l" r="r" t="t"/>
              <a:pathLst>
                <a:path extrusionOk="0" fill="none" h="46768" w="108345">
                  <a:moveTo>
                    <a:pt x="91866" y="46768"/>
                  </a:moveTo>
                  <a:lnTo>
                    <a:pt x="16479" y="46768"/>
                  </a:lnTo>
                  <a:lnTo>
                    <a:pt x="0" y="1"/>
                  </a:lnTo>
                  <a:lnTo>
                    <a:pt x="108344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14"/>
            <p:cNvSpPr/>
            <p:nvPr/>
          </p:nvSpPr>
          <p:spPr>
            <a:xfrm>
              <a:off x="6116450" y="3653796"/>
              <a:ext cx="2201841" cy="125430"/>
            </a:xfrm>
            <a:custGeom>
              <a:rect b="b" l="l" r="r" t="t"/>
              <a:pathLst>
                <a:path extrusionOk="0" h="6172" w="108345">
                  <a:moveTo>
                    <a:pt x="1434" y="1"/>
                  </a:moveTo>
                  <a:lnTo>
                    <a:pt x="0" y="6172"/>
                  </a:lnTo>
                  <a:lnTo>
                    <a:pt x="108344" y="6172"/>
                  </a:lnTo>
                  <a:lnTo>
                    <a:pt x="106910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14"/>
            <p:cNvSpPr/>
            <p:nvPr/>
          </p:nvSpPr>
          <p:spPr>
            <a:xfrm>
              <a:off x="6664196" y="4214448"/>
              <a:ext cx="1106357" cy="203388"/>
            </a:xfrm>
            <a:custGeom>
              <a:rect b="b" l="l" r="r" t="t"/>
              <a:pathLst>
                <a:path extrusionOk="0" h="10008" w="54440">
                  <a:moveTo>
                    <a:pt x="1068" y="0"/>
                  </a:moveTo>
                  <a:lnTo>
                    <a:pt x="1" y="10007"/>
                  </a:lnTo>
                  <a:lnTo>
                    <a:pt x="54440" y="10007"/>
                  </a:lnTo>
                  <a:lnTo>
                    <a:pt x="53372" y="0"/>
                  </a:lnTo>
                  <a:lnTo>
                    <a:pt x="50970" y="0"/>
                  </a:lnTo>
                  <a:lnTo>
                    <a:pt x="51671" y="7139"/>
                  </a:lnTo>
                  <a:lnTo>
                    <a:pt x="2769" y="7139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14"/>
            <p:cNvSpPr/>
            <p:nvPr/>
          </p:nvSpPr>
          <p:spPr>
            <a:xfrm>
              <a:off x="6664196" y="4417821"/>
              <a:ext cx="1106357" cy="46112"/>
            </a:xfrm>
            <a:custGeom>
              <a:rect b="b" l="l" r="r" t="t"/>
              <a:pathLst>
                <a:path extrusionOk="0" h="2269" w="54440">
                  <a:moveTo>
                    <a:pt x="1" y="0"/>
                  </a:moveTo>
                  <a:lnTo>
                    <a:pt x="434" y="2269"/>
                  </a:lnTo>
                  <a:lnTo>
                    <a:pt x="54006" y="2269"/>
                  </a:lnTo>
                  <a:lnTo>
                    <a:pt x="54440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14"/>
            <p:cNvSpPr/>
            <p:nvPr/>
          </p:nvSpPr>
          <p:spPr>
            <a:xfrm>
              <a:off x="7693272" y="4214448"/>
              <a:ext cx="21034" cy="145082"/>
            </a:xfrm>
            <a:custGeom>
              <a:rect b="b" l="l" r="r" t="t"/>
              <a:pathLst>
                <a:path extrusionOk="0" h="7139" w="1035">
                  <a:moveTo>
                    <a:pt x="334" y="0"/>
                  </a:moveTo>
                  <a:lnTo>
                    <a:pt x="1" y="2669"/>
                  </a:lnTo>
                  <a:lnTo>
                    <a:pt x="334" y="7139"/>
                  </a:lnTo>
                  <a:lnTo>
                    <a:pt x="1035" y="7139"/>
                  </a:lnTo>
                  <a:lnTo>
                    <a:pt x="334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14"/>
            <p:cNvSpPr/>
            <p:nvPr/>
          </p:nvSpPr>
          <p:spPr>
            <a:xfrm>
              <a:off x="6720470" y="4214448"/>
              <a:ext cx="21034" cy="145082"/>
            </a:xfrm>
            <a:custGeom>
              <a:rect b="b" l="l" r="r" t="t"/>
              <a:pathLst>
                <a:path extrusionOk="0" h="7139" w="1035">
                  <a:moveTo>
                    <a:pt x="701" y="0"/>
                  </a:moveTo>
                  <a:lnTo>
                    <a:pt x="0" y="7139"/>
                  </a:lnTo>
                  <a:lnTo>
                    <a:pt x="701" y="7139"/>
                  </a:lnTo>
                  <a:lnTo>
                    <a:pt x="1034" y="2669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14"/>
            <p:cNvSpPr/>
            <p:nvPr/>
          </p:nvSpPr>
          <p:spPr>
            <a:xfrm>
              <a:off x="6826902" y="3940554"/>
              <a:ext cx="780953" cy="172213"/>
            </a:xfrm>
            <a:custGeom>
              <a:rect b="b" l="l" r="r" t="t"/>
              <a:pathLst>
                <a:path extrusionOk="0" h="8474" w="38428">
                  <a:moveTo>
                    <a:pt x="0" y="1"/>
                  </a:moveTo>
                  <a:lnTo>
                    <a:pt x="1668" y="8474"/>
                  </a:lnTo>
                  <a:lnTo>
                    <a:pt x="36760" y="8474"/>
                  </a:lnTo>
                  <a:lnTo>
                    <a:pt x="38428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14"/>
            <p:cNvSpPr/>
            <p:nvPr/>
          </p:nvSpPr>
          <p:spPr>
            <a:xfrm>
              <a:off x="6847916" y="2380984"/>
              <a:ext cx="1264974" cy="714214"/>
            </a:xfrm>
            <a:custGeom>
              <a:rect b="b" l="l" r="r" t="t"/>
              <a:pathLst>
                <a:path extrusionOk="0" h="35144" w="62245">
                  <a:moveTo>
                    <a:pt x="9373" y="0"/>
                  </a:moveTo>
                  <a:cubicBezTo>
                    <a:pt x="8966" y="0"/>
                    <a:pt x="8595" y="308"/>
                    <a:pt x="8507" y="719"/>
                  </a:cubicBezTo>
                  <a:lnTo>
                    <a:pt x="8406" y="1653"/>
                  </a:lnTo>
                  <a:lnTo>
                    <a:pt x="1001" y="719"/>
                  </a:lnTo>
                  <a:cubicBezTo>
                    <a:pt x="935" y="702"/>
                    <a:pt x="870" y="694"/>
                    <a:pt x="807" y="694"/>
                  </a:cubicBezTo>
                  <a:cubicBezTo>
                    <a:pt x="359" y="694"/>
                    <a:pt x="0" y="1085"/>
                    <a:pt x="0" y="1553"/>
                  </a:cubicBezTo>
                  <a:lnTo>
                    <a:pt x="2636" y="28705"/>
                  </a:lnTo>
                  <a:lnTo>
                    <a:pt x="52671" y="35143"/>
                  </a:lnTo>
                  <a:lnTo>
                    <a:pt x="62111" y="9558"/>
                  </a:lnTo>
                  <a:cubicBezTo>
                    <a:pt x="62245" y="9025"/>
                    <a:pt x="61878" y="8524"/>
                    <a:pt x="61344" y="8491"/>
                  </a:cubicBezTo>
                  <a:lnTo>
                    <a:pt x="20515" y="3221"/>
                  </a:lnTo>
                  <a:lnTo>
                    <a:pt x="20182" y="2253"/>
                  </a:lnTo>
                  <a:cubicBezTo>
                    <a:pt x="19948" y="1686"/>
                    <a:pt x="19448" y="1286"/>
                    <a:pt x="18814" y="1219"/>
                  </a:cubicBezTo>
                  <a:lnTo>
                    <a:pt x="9541" y="18"/>
                  </a:lnTo>
                  <a:cubicBezTo>
                    <a:pt x="9484" y="6"/>
                    <a:pt x="9428" y="0"/>
                    <a:pt x="937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14"/>
            <p:cNvSpPr/>
            <p:nvPr/>
          </p:nvSpPr>
          <p:spPr>
            <a:xfrm>
              <a:off x="6847916" y="2380984"/>
              <a:ext cx="1264974" cy="714214"/>
            </a:xfrm>
            <a:custGeom>
              <a:rect b="b" l="l" r="r" t="t"/>
              <a:pathLst>
                <a:path extrusionOk="0" h="35144" w="62245">
                  <a:moveTo>
                    <a:pt x="9373" y="0"/>
                  </a:moveTo>
                  <a:cubicBezTo>
                    <a:pt x="8966" y="0"/>
                    <a:pt x="8595" y="308"/>
                    <a:pt x="8507" y="719"/>
                  </a:cubicBezTo>
                  <a:lnTo>
                    <a:pt x="8406" y="1653"/>
                  </a:lnTo>
                  <a:lnTo>
                    <a:pt x="1001" y="719"/>
                  </a:lnTo>
                  <a:cubicBezTo>
                    <a:pt x="935" y="702"/>
                    <a:pt x="870" y="694"/>
                    <a:pt x="807" y="694"/>
                  </a:cubicBezTo>
                  <a:cubicBezTo>
                    <a:pt x="359" y="694"/>
                    <a:pt x="0" y="1085"/>
                    <a:pt x="0" y="1553"/>
                  </a:cubicBezTo>
                  <a:lnTo>
                    <a:pt x="2636" y="28705"/>
                  </a:lnTo>
                  <a:lnTo>
                    <a:pt x="52671" y="35143"/>
                  </a:lnTo>
                  <a:lnTo>
                    <a:pt x="62111" y="9558"/>
                  </a:lnTo>
                  <a:cubicBezTo>
                    <a:pt x="62245" y="9025"/>
                    <a:pt x="61878" y="8524"/>
                    <a:pt x="61344" y="8491"/>
                  </a:cubicBezTo>
                  <a:lnTo>
                    <a:pt x="20515" y="3221"/>
                  </a:lnTo>
                  <a:lnTo>
                    <a:pt x="20182" y="2253"/>
                  </a:lnTo>
                  <a:cubicBezTo>
                    <a:pt x="19948" y="1686"/>
                    <a:pt x="19448" y="1286"/>
                    <a:pt x="18814" y="1219"/>
                  </a:cubicBezTo>
                  <a:lnTo>
                    <a:pt x="9541" y="18"/>
                  </a:lnTo>
                  <a:cubicBezTo>
                    <a:pt x="9484" y="6"/>
                    <a:pt x="9428" y="0"/>
                    <a:pt x="9373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14"/>
            <p:cNvSpPr/>
            <p:nvPr/>
          </p:nvSpPr>
          <p:spPr>
            <a:xfrm>
              <a:off x="6847916" y="2379317"/>
              <a:ext cx="1264974" cy="715880"/>
            </a:xfrm>
            <a:custGeom>
              <a:rect b="b" l="l" r="r" t="t"/>
              <a:pathLst>
                <a:path extrusionOk="0" fill="none" h="35226" w="62245">
                  <a:moveTo>
                    <a:pt x="20515" y="3303"/>
                  </a:moveTo>
                  <a:lnTo>
                    <a:pt x="20182" y="2335"/>
                  </a:lnTo>
                  <a:cubicBezTo>
                    <a:pt x="19948" y="1768"/>
                    <a:pt x="19448" y="1368"/>
                    <a:pt x="18814" y="1301"/>
                  </a:cubicBezTo>
                  <a:lnTo>
                    <a:pt x="9541" y="100"/>
                  </a:lnTo>
                  <a:cubicBezTo>
                    <a:pt x="9074" y="0"/>
                    <a:pt x="8607" y="334"/>
                    <a:pt x="8507" y="801"/>
                  </a:cubicBezTo>
                  <a:lnTo>
                    <a:pt x="8406" y="1735"/>
                  </a:lnTo>
                  <a:lnTo>
                    <a:pt x="1001" y="801"/>
                  </a:lnTo>
                  <a:cubicBezTo>
                    <a:pt x="467" y="667"/>
                    <a:pt x="0" y="1101"/>
                    <a:pt x="0" y="1635"/>
                  </a:cubicBezTo>
                  <a:lnTo>
                    <a:pt x="2636" y="28787"/>
                  </a:lnTo>
                  <a:lnTo>
                    <a:pt x="52671" y="35225"/>
                  </a:lnTo>
                  <a:lnTo>
                    <a:pt x="62111" y="9640"/>
                  </a:lnTo>
                  <a:cubicBezTo>
                    <a:pt x="62245" y="9107"/>
                    <a:pt x="61878" y="8606"/>
                    <a:pt x="61344" y="8573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14"/>
            <p:cNvSpPr/>
            <p:nvPr/>
          </p:nvSpPr>
          <p:spPr>
            <a:xfrm>
              <a:off x="6830357" y="2423052"/>
              <a:ext cx="1292023" cy="711958"/>
            </a:xfrm>
            <a:custGeom>
              <a:rect b="b" l="l" r="r" t="t"/>
              <a:pathLst>
                <a:path extrusionOk="0" h="35033" w="63576">
                  <a:moveTo>
                    <a:pt x="866" y="1"/>
                  </a:moveTo>
                  <a:cubicBezTo>
                    <a:pt x="399" y="1"/>
                    <a:pt x="1" y="372"/>
                    <a:pt x="31" y="850"/>
                  </a:cubicBezTo>
                  <a:lnTo>
                    <a:pt x="2599" y="27336"/>
                  </a:lnTo>
                  <a:cubicBezTo>
                    <a:pt x="2699" y="28103"/>
                    <a:pt x="3333" y="28704"/>
                    <a:pt x="4133" y="28804"/>
                  </a:cubicBezTo>
                  <a:lnTo>
                    <a:pt x="52368" y="35008"/>
                  </a:lnTo>
                  <a:cubicBezTo>
                    <a:pt x="52461" y="35024"/>
                    <a:pt x="52555" y="35032"/>
                    <a:pt x="52648" y="35032"/>
                  </a:cubicBezTo>
                  <a:cubicBezTo>
                    <a:pt x="53322" y="35032"/>
                    <a:pt x="53972" y="34623"/>
                    <a:pt x="54236" y="34007"/>
                  </a:cubicBezTo>
                  <a:lnTo>
                    <a:pt x="54903" y="32206"/>
                  </a:lnTo>
                  <a:lnTo>
                    <a:pt x="63442" y="9023"/>
                  </a:lnTo>
                  <a:cubicBezTo>
                    <a:pt x="63576" y="8489"/>
                    <a:pt x="63209" y="7989"/>
                    <a:pt x="62675" y="7955"/>
                  </a:cubicBezTo>
                  <a:lnTo>
                    <a:pt x="42061" y="5320"/>
                  </a:lnTo>
                  <a:lnTo>
                    <a:pt x="1031" y="16"/>
                  </a:lnTo>
                  <a:cubicBezTo>
                    <a:pt x="976" y="6"/>
                    <a:pt x="921" y="1"/>
                    <a:pt x="86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14"/>
            <p:cNvSpPr/>
            <p:nvPr/>
          </p:nvSpPr>
          <p:spPr>
            <a:xfrm>
              <a:off x="7489900" y="2531171"/>
              <a:ext cx="632497" cy="546411"/>
            </a:xfrm>
            <a:custGeom>
              <a:rect b="b" l="l" r="r" t="t"/>
              <a:pathLst>
                <a:path extrusionOk="0" h="26887" w="31123">
                  <a:moveTo>
                    <a:pt x="9608" y="0"/>
                  </a:moveTo>
                  <a:cubicBezTo>
                    <a:pt x="9407" y="1435"/>
                    <a:pt x="9141" y="3669"/>
                    <a:pt x="9307" y="4370"/>
                  </a:cubicBezTo>
                  <a:cubicBezTo>
                    <a:pt x="9307" y="4370"/>
                    <a:pt x="1" y="8740"/>
                    <a:pt x="1802" y="13743"/>
                  </a:cubicBezTo>
                  <a:cubicBezTo>
                    <a:pt x="1802" y="13743"/>
                    <a:pt x="3003" y="15745"/>
                    <a:pt x="4971" y="16112"/>
                  </a:cubicBezTo>
                  <a:cubicBezTo>
                    <a:pt x="6939" y="16445"/>
                    <a:pt x="14044" y="17579"/>
                    <a:pt x="15145" y="19748"/>
                  </a:cubicBezTo>
                  <a:cubicBezTo>
                    <a:pt x="16179" y="21682"/>
                    <a:pt x="16412" y="25452"/>
                    <a:pt x="22450" y="26886"/>
                  </a:cubicBezTo>
                  <a:lnTo>
                    <a:pt x="30989" y="3703"/>
                  </a:lnTo>
                  <a:cubicBezTo>
                    <a:pt x="31123" y="3169"/>
                    <a:pt x="30756" y="2669"/>
                    <a:pt x="30222" y="2635"/>
                  </a:cubicBezTo>
                  <a:lnTo>
                    <a:pt x="960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14"/>
            <p:cNvSpPr/>
            <p:nvPr/>
          </p:nvSpPr>
          <p:spPr>
            <a:xfrm>
              <a:off x="6830296" y="2421345"/>
              <a:ext cx="1292084" cy="715880"/>
            </a:xfrm>
            <a:custGeom>
              <a:rect b="b" l="l" r="r" t="t"/>
              <a:pathLst>
                <a:path extrusionOk="0" fill="none" h="35226" w="63579">
                  <a:moveTo>
                    <a:pt x="63445" y="9107"/>
                  </a:moveTo>
                  <a:lnTo>
                    <a:pt x="54906" y="32290"/>
                  </a:lnTo>
                  <a:lnTo>
                    <a:pt x="54239" y="34091"/>
                  </a:lnTo>
                  <a:cubicBezTo>
                    <a:pt x="53939" y="34792"/>
                    <a:pt x="53138" y="35226"/>
                    <a:pt x="52371" y="35092"/>
                  </a:cubicBezTo>
                  <a:lnTo>
                    <a:pt x="4136" y="28888"/>
                  </a:lnTo>
                  <a:cubicBezTo>
                    <a:pt x="3336" y="28788"/>
                    <a:pt x="2702" y="28187"/>
                    <a:pt x="2602" y="27420"/>
                  </a:cubicBezTo>
                  <a:lnTo>
                    <a:pt x="34" y="934"/>
                  </a:lnTo>
                  <a:cubicBezTo>
                    <a:pt x="0" y="401"/>
                    <a:pt x="501" y="0"/>
                    <a:pt x="1034" y="100"/>
                  </a:cubicBezTo>
                  <a:lnTo>
                    <a:pt x="42064" y="5404"/>
                  </a:lnTo>
                  <a:lnTo>
                    <a:pt x="62678" y="8039"/>
                  </a:lnTo>
                  <a:cubicBezTo>
                    <a:pt x="63212" y="8073"/>
                    <a:pt x="63579" y="8573"/>
                    <a:pt x="63445" y="9107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14"/>
            <p:cNvSpPr/>
            <p:nvPr/>
          </p:nvSpPr>
          <p:spPr>
            <a:xfrm>
              <a:off x="7015357" y="2585393"/>
              <a:ext cx="147806" cy="348470"/>
            </a:xfrm>
            <a:custGeom>
              <a:rect b="b" l="l" r="r" t="t"/>
              <a:pathLst>
                <a:path extrusionOk="0" h="17147" w="7273">
                  <a:moveTo>
                    <a:pt x="1" y="1"/>
                  </a:moveTo>
                  <a:lnTo>
                    <a:pt x="634" y="16379"/>
                  </a:lnTo>
                  <a:lnTo>
                    <a:pt x="6572" y="17146"/>
                  </a:lnTo>
                  <a:lnTo>
                    <a:pt x="7273" y="83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14"/>
            <p:cNvSpPr/>
            <p:nvPr/>
          </p:nvSpPr>
          <p:spPr>
            <a:xfrm>
              <a:off x="7058076" y="2634209"/>
              <a:ext cx="46112" cy="259661"/>
            </a:xfrm>
            <a:custGeom>
              <a:rect b="b" l="l" r="r" t="t"/>
              <a:pathLst>
                <a:path extrusionOk="0" fill="none" h="12777" w="2269">
                  <a:moveTo>
                    <a:pt x="1501" y="12776"/>
                  </a:moveTo>
                  <a:cubicBezTo>
                    <a:pt x="1668" y="12176"/>
                    <a:pt x="1568" y="11575"/>
                    <a:pt x="1234" y="11075"/>
                  </a:cubicBezTo>
                  <a:cubicBezTo>
                    <a:pt x="867" y="10575"/>
                    <a:pt x="467" y="10108"/>
                    <a:pt x="0" y="9741"/>
                  </a:cubicBezTo>
                  <a:cubicBezTo>
                    <a:pt x="701" y="10141"/>
                    <a:pt x="1468" y="10375"/>
                    <a:pt x="2268" y="10475"/>
                  </a:cubicBezTo>
                  <a:cubicBezTo>
                    <a:pt x="2268" y="9641"/>
                    <a:pt x="1435" y="9040"/>
                    <a:pt x="701" y="8573"/>
                  </a:cubicBezTo>
                  <a:cubicBezTo>
                    <a:pt x="1034" y="8440"/>
                    <a:pt x="1401" y="8473"/>
                    <a:pt x="1701" y="8673"/>
                  </a:cubicBezTo>
                  <a:cubicBezTo>
                    <a:pt x="1735" y="8373"/>
                    <a:pt x="1635" y="8140"/>
                    <a:pt x="1435" y="7940"/>
                  </a:cubicBezTo>
                  <a:cubicBezTo>
                    <a:pt x="1501" y="8040"/>
                    <a:pt x="1668" y="7906"/>
                    <a:pt x="1635" y="7806"/>
                  </a:cubicBezTo>
                  <a:cubicBezTo>
                    <a:pt x="1635" y="7673"/>
                    <a:pt x="1568" y="7573"/>
                    <a:pt x="1501" y="7473"/>
                  </a:cubicBezTo>
                  <a:cubicBezTo>
                    <a:pt x="1401" y="7206"/>
                    <a:pt x="1334" y="6939"/>
                    <a:pt x="1368" y="6672"/>
                  </a:cubicBezTo>
                  <a:cubicBezTo>
                    <a:pt x="1368" y="5671"/>
                    <a:pt x="1401" y="4704"/>
                    <a:pt x="1401" y="3736"/>
                  </a:cubicBezTo>
                  <a:cubicBezTo>
                    <a:pt x="1435" y="3903"/>
                    <a:pt x="1568" y="4037"/>
                    <a:pt x="1768" y="4103"/>
                  </a:cubicBezTo>
                  <a:cubicBezTo>
                    <a:pt x="1768" y="3703"/>
                    <a:pt x="1701" y="3336"/>
                    <a:pt x="1668" y="2936"/>
                  </a:cubicBezTo>
                  <a:cubicBezTo>
                    <a:pt x="1568" y="1969"/>
                    <a:pt x="1501" y="968"/>
                    <a:pt x="1401" y="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14"/>
            <p:cNvSpPr/>
            <p:nvPr/>
          </p:nvSpPr>
          <p:spPr>
            <a:xfrm>
              <a:off x="7518636" y="2314974"/>
              <a:ext cx="1625373" cy="1353052"/>
            </a:xfrm>
            <a:custGeom>
              <a:rect b="b" l="l" r="r" t="t"/>
              <a:pathLst>
                <a:path extrusionOk="0" h="66579" w="79979">
                  <a:moveTo>
                    <a:pt x="17749" y="1"/>
                  </a:moveTo>
                  <a:cubicBezTo>
                    <a:pt x="17046" y="1"/>
                    <a:pt x="15245" y="610"/>
                    <a:pt x="12530" y="2499"/>
                  </a:cubicBezTo>
                  <a:cubicBezTo>
                    <a:pt x="9494" y="4634"/>
                    <a:pt x="6359" y="5301"/>
                    <a:pt x="5692" y="6002"/>
                  </a:cubicBezTo>
                  <a:cubicBezTo>
                    <a:pt x="5025" y="6702"/>
                    <a:pt x="4624" y="8603"/>
                    <a:pt x="4624" y="8603"/>
                  </a:cubicBezTo>
                  <a:cubicBezTo>
                    <a:pt x="4861" y="8581"/>
                    <a:pt x="5097" y="8571"/>
                    <a:pt x="5332" y="8571"/>
                  </a:cubicBezTo>
                  <a:cubicBezTo>
                    <a:pt x="6161" y="8571"/>
                    <a:pt x="6981" y="8703"/>
                    <a:pt x="7760" y="8937"/>
                  </a:cubicBezTo>
                  <a:cubicBezTo>
                    <a:pt x="9061" y="9437"/>
                    <a:pt x="12530" y="10905"/>
                    <a:pt x="12530" y="10905"/>
                  </a:cubicBezTo>
                  <a:cubicBezTo>
                    <a:pt x="12530" y="10905"/>
                    <a:pt x="12363" y="15108"/>
                    <a:pt x="12864" y="16843"/>
                  </a:cubicBezTo>
                  <a:cubicBezTo>
                    <a:pt x="12864" y="16843"/>
                    <a:pt x="10510" y="17851"/>
                    <a:pt x="9288" y="17851"/>
                  </a:cubicBezTo>
                  <a:cubicBezTo>
                    <a:pt x="9069" y="17851"/>
                    <a:pt x="8887" y="17819"/>
                    <a:pt x="8761" y="17743"/>
                  </a:cubicBezTo>
                  <a:cubicBezTo>
                    <a:pt x="8657" y="17685"/>
                    <a:pt x="8468" y="17657"/>
                    <a:pt x="8216" y="17657"/>
                  </a:cubicBezTo>
                  <a:cubicBezTo>
                    <a:pt x="6447" y="17657"/>
                    <a:pt x="1552" y="19044"/>
                    <a:pt x="822" y="21146"/>
                  </a:cubicBezTo>
                  <a:cubicBezTo>
                    <a:pt x="0" y="23478"/>
                    <a:pt x="150" y="25584"/>
                    <a:pt x="2129" y="25584"/>
                  </a:cubicBezTo>
                  <a:cubicBezTo>
                    <a:pt x="2160" y="25584"/>
                    <a:pt x="2191" y="25583"/>
                    <a:pt x="2223" y="25582"/>
                  </a:cubicBezTo>
                  <a:cubicBezTo>
                    <a:pt x="3557" y="25539"/>
                    <a:pt x="5433" y="25329"/>
                    <a:pt x="6955" y="25329"/>
                  </a:cubicBezTo>
                  <a:cubicBezTo>
                    <a:pt x="7791" y="25329"/>
                    <a:pt x="8521" y="25393"/>
                    <a:pt x="8994" y="25582"/>
                  </a:cubicBezTo>
                  <a:cubicBezTo>
                    <a:pt x="10295" y="26083"/>
                    <a:pt x="12296" y="25415"/>
                    <a:pt x="13697" y="26316"/>
                  </a:cubicBezTo>
                  <a:cubicBezTo>
                    <a:pt x="15080" y="27238"/>
                    <a:pt x="21208" y="29720"/>
                    <a:pt x="25889" y="29720"/>
                  </a:cubicBezTo>
                  <a:cubicBezTo>
                    <a:pt x="25951" y="29720"/>
                    <a:pt x="26012" y="29719"/>
                    <a:pt x="26073" y="29719"/>
                  </a:cubicBezTo>
                  <a:cubicBezTo>
                    <a:pt x="26329" y="29713"/>
                    <a:pt x="26574" y="29710"/>
                    <a:pt x="26806" y="29710"/>
                  </a:cubicBezTo>
                  <a:cubicBezTo>
                    <a:pt x="30840" y="29710"/>
                    <a:pt x="31407" y="30516"/>
                    <a:pt x="32511" y="31620"/>
                  </a:cubicBezTo>
                  <a:cubicBezTo>
                    <a:pt x="33645" y="32754"/>
                    <a:pt x="35213" y="32687"/>
                    <a:pt x="37381" y="34589"/>
                  </a:cubicBezTo>
                  <a:cubicBezTo>
                    <a:pt x="39516" y="36490"/>
                    <a:pt x="73173" y="66578"/>
                    <a:pt x="73173" y="66578"/>
                  </a:cubicBezTo>
                  <a:cubicBezTo>
                    <a:pt x="79978" y="51467"/>
                    <a:pt x="75675" y="34589"/>
                    <a:pt x="75675" y="34589"/>
                  </a:cubicBezTo>
                  <a:cubicBezTo>
                    <a:pt x="75675" y="34589"/>
                    <a:pt x="48322" y="19911"/>
                    <a:pt x="47588" y="18410"/>
                  </a:cubicBezTo>
                  <a:cubicBezTo>
                    <a:pt x="46854" y="16943"/>
                    <a:pt x="44853" y="15842"/>
                    <a:pt x="44853" y="15842"/>
                  </a:cubicBezTo>
                  <a:cubicBezTo>
                    <a:pt x="44853" y="15842"/>
                    <a:pt x="44786" y="13040"/>
                    <a:pt x="44019" y="11906"/>
                  </a:cubicBezTo>
                  <a:cubicBezTo>
                    <a:pt x="43285" y="10738"/>
                    <a:pt x="41651" y="7202"/>
                    <a:pt x="40083" y="6435"/>
                  </a:cubicBezTo>
                  <a:cubicBezTo>
                    <a:pt x="39082" y="6002"/>
                    <a:pt x="38082" y="5668"/>
                    <a:pt x="37014" y="5468"/>
                  </a:cubicBezTo>
                  <a:cubicBezTo>
                    <a:pt x="37014" y="5468"/>
                    <a:pt x="34512" y="3633"/>
                    <a:pt x="33879" y="3633"/>
                  </a:cubicBezTo>
                  <a:cubicBezTo>
                    <a:pt x="32478" y="3633"/>
                    <a:pt x="32144" y="3400"/>
                    <a:pt x="31077" y="3166"/>
                  </a:cubicBezTo>
                  <a:cubicBezTo>
                    <a:pt x="30009" y="2899"/>
                    <a:pt x="27607" y="865"/>
                    <a:pt x="26306" y="598"/>
                  </a:cubicBezTo>
                  <a:cubicBezTo>
                    <a:pt x="26122" y="561"/>
                    <a:pt x="25939" y="545"/>
                    <a:pt x="25757" y="545"/>
                  </a:cubicBezTo>
                  <a:cubicBezTo>
                    <a:pt x="24620" y="545"/>
                    <a:pt x="23542" y="1165"/>
                    <a:pt x="22737" y="1165"/>
                  </a:cubicBezTo>
                  <a:cubicBezTo>
                    <a:pt x="21837" y="1165"/>
                    <a:pt x="18434" y="197"/>
                    <a:pt x="17967" y="31"/>
                  </a:cubicBezTo>
                  <a:cubicBezTo>
                    <a:pt x="17913" y="11"/>
                    <a:pt x="17840" y="1"/>
                    <a:pt x="1774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14"/>
            <p:cNvSpPr/>
            <p:nvPr/>
          </p:nvSpPr>
          <p:spPr>
            <a:xfrm>
              <a:off x="8853878" y="2907412"/>
              <a:ext cx="20" cy="20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14"/>
            <p:cNvSpPr/>
            <p:nvPr/>
          </p:nvSpPr>
          <p:spPr>
            <a:xfrm>
              <a:off x="7773954" y="2461341"/>
              <a:ext cx="7479" cy="75275"/>
            </a:xfrm>
            <a:custGeom>
              <a:rect b="b" l="l" r="r" t="t"/>
              <a:pathLst>
                <a:path extrusionOk="0" fill="none" h="3704" w="368">
                  <a:moveTo>
                    <a:pt x="0" y="3703"/>
                  </a:moveTo>
                  <a:cubicBezTo>
                    <a:pt x="0" y="3703"/>
                    <a:pt x="367" y="467"/>
                    <a:pt x="0" y="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14"/>
            <p:cNvSpPr/>
            <p:nvPr/>
          </p:nvSpPr>
          <p:spPr>
            <a:xfrm>
              <a:off x="7980720" y="2375253"/>
              <a:ext cx="122707" cy="102364"/>
            </a:xfrm>
            <a:custGeom>
              <a:rect b="b" l="l" r="r" t="t"/>
              <a:pathLst>
                <a:path extrusionOk="0" fill="none" h="5037" w="6038">
                  <a:moveTo>
                    <a:pt x="0" y="0"/>
                  </a:moveTo>
                  <a:cubicBezTo>
                    <a:pt x="0" y="0"/>
                    <a:pt x="5604" y="4737"/>
                    <a:pt x="6038" y="5037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14"/>
            <p:cNvSpPr/>
            <p:nvPr/>
          </p:nvSpPr>
          <p:spPr>
            <a:xfrm>
              <a:off x="8087823" y="2342695"/>
              <a:ext cx="183065" cy="147806"/>
            </a:xfrm>
            <a:custGeom>
              <a:rect b="b" l="l" r="r" t="t"/>
              <a:pathLst>
                <a:path extrusionOk="0" fill="none" h="7273" w="9008">
                  <a:moveTo>
                    <a:pt x="1" y="1"/>
                  </a:moveTo>
                  <a:cubicBezTo>
                    <a:pt x="768" y="468"/>
                    <a:pt x="6972" y="6005"/>
                    <a:pt x="9007" y="7273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14"/>
            <p:cNvSpPr/>
            <p:nvPr/>
          </p:nvSpPr>
          <p:spPr>
            <a:xfrm>
              <a:off x="8382730" y="2601672"/>
              <a:ext cx="48144" cy="35260"/>
            </a:xfrm>
            <a:custGeom>
              <a:rect b="b" l="l" r="r" t="t"/>
              <a:pathLst>
                <a:path extrusionOk="0" fill="none" h="1735" w="2369">
                  <a:moveTo>
                    <a:pt x="2368" y="1735"/>
                  </a:moveTo>
                  <a:cubicBezTo>
                    <a:pt x="1768" y="1368"/>
                    <a:pt x="167" y="601"/>
                    <a:pt x="0" y="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14"/>
            <p:cNvSpPr/>
            <p:nvPr/>
          </p:nvSpPr>
          <p:spPr>
            <a:xfrm>
              <a:off x="7780722" y="2657255"/>
              <a:ext cx="6808" cy="40706"/>
            </a:xfrm>
            <a:custGeom>
              <a:rect b="b" l="l" r="r" t="t"/>
              <a:pathLst>
                <a:path extrusionOk="0" fill="none" h="2003" w="335">
                  <a:moveTo>
                    <a:pt x="1" y="1"/>
                  </a:moveTo>
                  <a:cubicBezTo>
                    <a:pt x="1" y="1"/>
                    <a:pt x="334" y="1335"/>
                    <a:pt x="1" y="2002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14"/>
            <p:cNvSpPr/>
            <p:nvPr/>
          </p:nvSpPr>
          <p:spPr>
            <a:xfrm>
              <a:off x="7664129" y="2744035"/>
              <a:ext cx="37312" cy="72551"/>
            </a:xfrm>
            <a:custGeom>
              <a:rect b="b" l="l" r="r" t="t"/>
              <a:pathLst>
                <a:path extrusionOk="0" fill="none" h="3570" w="1836">
                  <a:moveTo>
                    <a:pt x="768" y="0"/>
                  </a:moveTo>
                  <a:cubicBezTo>
                    <a:pt x="768" y="0"/>
                    <a:pt x="0" y="2135"/>
                    <a:pt x="1835" y="357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14"/>
            <p:cNvSpPr/>
            <p:nvPr/>
          </p:nvSpPr>
          <p:spPr>
            <a:xfrm>
              <a:off x="7809885" y="2330501"/>
              <a:ext cx="22395" cy="44770"/>
            </a:xfrm>
            <a:custGeom>
              <a:rect b="b" l="l" r="r" t="t"/>
              <a:pathLst>
                <a:path extrusionOk="0" fill="none" h="2203" w="1102">
                  <a:moveTo>
                    <a:pt x="1101" y="0"/>
                  </a:moveTo>
                  <a:cubicBezTo>
                    <a:pt x="501" y="601"/>
                    <a:pt x="134" y="1368"/>
                    <a:pt x="0" y="2202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14"/>
            <p:cNvSpPr/>
            <p:nvPr/>
          </p:nvSpPr>
          <p:spPr>
            <a:xfrm>
              <a:off x="7658032" y="2461341"/>
              <a:ext cx="43409" cy="44750"/>
            </a:xfrm>
            <a:custGeom>
              <a:rect b="b" l="l" r="r" t="t"/>
              <a:pathLst>
                <a:path extrusionOk="0" fill="none" h="2202" w="2136">
                  <a:moveTo>
                    <a:pt x="0" y="0"/>
                  </a:moveTo>
                  <a:cubicBezTo>
                    <a:pt x="367" y="1001"/>
                    <a:pt x="1134" y="1802"/>
                    <a:pt x="2135" y="2202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14"/>
            <p:cNvSpPr/>
            <p:nvPr/>
          </p:nvSpPr>
          <p:spPr>
            <a:xfrm>
              <a:off x="8087823" y="2849105"/>
              <a:ext cx="71210" cy="89500"/>
            </a:xfrm>
            <a:custGeom>
              <a:rect b="b" l="l" r="r" t="t"/>
              <a:pathLst>
                <a:path extrusionOk="0" fill="none" h="4404" w="3504">
                  <a:moveTo>
                    <a:pt x="3503" y="4404"/>
                  </a:moveTo>
                  <a:cubicBezTo>
                    <a:pt x="2436" y="2869"/>
                    <a:pt x="1268" y="1368"/>
                    <a:pt x="1" y="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14"/>
            <p:cNvSpPr/>
            <p:nvPr/>
          </p:nvSpPr>
          <p:spPr>
            <a:xfrm>
              <a:off x="5814776" y="4210160"/>
              <a:ext cx="1649354" cy="1224532"/>
            </a:xfrm>
            <a:custGeom>
              <a:rect b="b" l="l" r="r" t="t"/>
              <a:pathLst>
                <a:path extrusionOk="0" h="60255" w="81159">
                  <a:moveTo>
                    <a:pt x="69383" y="0"/>
                  </a:moveTo>
                  <a:cubicBezTo>
                    <a:pt x="67663" y="0"/>
                    <a:pt x="65747" y="1379"/>
                    <a:pt x="65747" y="1379"/>
                  </a:cubicBezTo>
                  <a:cubicBezTo>
                    <a:pt x="65747" y="1379"/>
                    <a:pt x="64335" y="729"/>
                    <a:pt x="63278" y="729"/>
                  </a:cubicBezTo>
                  <a:cubicBezTo>
                    <a:pt x="63186" y="729"/>
                    <a:pt x="63097" y="734"/>
                    <a:pt x="63012" y="745"/>
                  </a:cubicBezTo>
                  <a:cubicBezTo>
                    <a:pt x="62818" y="763"/>
                    <a:pt x="62513" y="770"/>
                    <a:pt x="62144" y="770"/>
                  </a:cubicBezTo>
                  <a:cubicBezTo>
                    <a:pt x="60419" y="770"/>
                    <a:pt x="57274" y="611"/>
                    <a:pt x="57274" y="611"/>
                  </a:cubicBezTo>
                  <a:cubicBezTo>
                    <a:pt x="56833" y="304"/>
                    <a:pt x="56268" y="187"/>
                    <a:pt x="55664" y="187"/>
                  </a:cubicBezTo>
                  <a:cubicBezTo>
                    <a:pt x="53710" y="187"/>
                    <a:pt x="51337" y="1412"/>
                    <a:pt x="51337" y="1412"/>
                  </a:cubicBezTo>
                  <a:cubicBezTo>
                    <a:pt x="50536" y="945"/>
                    <a:pt x="49636" y="712"/>
                    <a:pt x="48702" y="611"/>
                  </a:cubicBezTo>
                  <a:cubicBezTo>
                    <a:pt x="47501" y="611"/>
                    <a:pt x="45399" y="1946"/>
                    <a:pt x="44198" y="2613"/>
                  </a:cubicBezTo>
                  <a:cubicBezTo>
                    <a:pt x="42998" y="3280"/>
                    <a:pt x="38828" y="4581"/>
                    <a:pt x="37927" y="6349"/>
                  </a:cubicBezTo>
                  <a:cubicBezTo>
                    <a:pt x="37060" y="8117"/>
                    <a:pt x="36293" y="10652"/>
                    <a:pt x="34325" y="14054"/>
                  </a:cubicBezTo>
                  <a:cubicBezTo>
                    <a:pt x="32323" y="17457"/>
                    <a:pt x="31556" y="24062"/>
                    <a:pt x="31556" y="24062"/>
                  </a:cubicBezTo>
                  <a:cubicBezTo>
                    <a:pt x="30422" y="25062"/>
                    <a:pt x="29421" y="26163"/>
                    <a:pt x="28587" y="27397"/>
                  </a:cubicBezTo>
                  <a:cubicBezTo>
                    <a:pt x="26953" y="29699"/>
                    <a:pt x="0" y="47378"/>
                    <a:pt x="0" y="47378"/>
                  </a:cubicBezTo>
                  <a:cubicBezTo>
                    <a:pt x="8016" y="60157"/>
                    <a:pt x="26707" y="60254"/>
                    <a:pt x="27273" y="60254"/>
                  </a:cubicBezTo>
                  <a:cubicBezTo>
                    <a:pt x="27282" y="60254"/>
                    <a:pt x="27286" y="60254"/>
                    <a:pt x="27286" y="60254"/>
                  </a:cubicBezTo>
                  <a:cubicBezTo>
                    <a:pt x="34325" y="50814"/>
                    <a:pt x="50369" y="39573"/>
                    <a:pt x="50369" y="39573"/>
                  </a:cubicBezTo>
                  <a:cubicBezTo>
                    <a:pt x="53005" y="38705"/>
                    <a:pt x="64546" y="32534"/>
                    <a:pt x="67181" y="29699"/>
                  </a:cubicBezTo>
                  <a:cubicBezTo>
                    <a:pt x="69850" y="26830"/>
                    <a:pt x="72919" y="20859"/>
                    <a:pt x="74220" y="19425"/>
                  </a:cubicBezTo>
                  <a:cubicBezTo>
                    <a:pt x="75554" y="17991"/>
                    <a:pt x="76722" y="16022"/>
                    <a:pt x="77422" y="15255"/>
                  </a:cubicBezTo>
                  <a:cubicBezTo>
                    <a:pt x="78089" y="14488"/>
                    <a:pt x="81158" y="12020"/>
                    <a:pt x="81158" y="12020"/>
                  </a:cubicBezTo>
                  <a:cubicBezTo>
                    <a:pt x="81158" y="10718"/>
                    <a:pt x="79871" y="9486"/>
                    <a:pt x="77927" y="9486"/>
                  </a:cubicBezTo>
                  <a:cubicBezTo>
                    <a:pt x="77529" y="9486"/>
                    <a:pt x="77103" y="9538"/>
                    <a:pt x="76655" y="9651"/>
                  </a:cubicBezTo>
                  <a:cubicBezTo>
                    <a:pt x="74020" y="10285"/>
                    <a:pt x="71485" y="12820"/>
                    <a:pt x="70050" y="14154"/>
                  </a:cubicBezTo>
                  <a:cubicBezTo>
                    <a:pt x="68616" y="15455"/>
                    <a:pt x="66314" y="17223"/>
                    <a:pt x="66314" y="17223"/>
                  </a:cubicBezTo>
                  <a:cubicBezTo>
                    <a:pt x="66314" y="17223"/>
                    <a:pt x="68049" y="12820"/>
                    <a:pt x="68382" y="12020"/>
                  </a:cubicBezTo>
                  <a:cubicBezTo>
                    <a:pt x="68716" y="11219"/>
                    <a:pt x="71785" y="7216"/>
                    <a:pt x="71785" y="7216"/>
                  </a:cubicBezTo>
                  <a:lnTo>
                    <a:pt x="72719" y="7216"/>
                  </a:lnTo>
                  <a:cubicBezTo>
                    <a:pt x="72719" y="7216"/>
                    <a:pt x="73219" y="3480"/>
                    <a:pt x="73186" y="2379"/>
                  </a:cubicBezTo>
                  <a:cubicBezTo>
                    <a:pt x="73119" y="1279"/>
                    <a:pt x="72218" y="945"/>
                    <a:pt x="70350" y="178"/>
                  </a:cubicBezTo>
                  <a:cubicBezTo>
                    <a:pt x="70046" y="53"/>
                    <a:pt x="69718" y="0"/>
                    <a:pt x="69383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14"/>
            <p:cNvSpPr/>
            <p:nvPr/>
          </p:nvSpPr>
          <p:spPr>
            <a:xfrm>
              <a:off x="7148920" y="4560854"/>
              <a:ext cx="27131" cy="126792"/>
            </a:xfrm>
            <a:custGeom>
              <a:rect b="b" l="l" r="r" t="t"/>
              <a:pathLst>
                <a:path extrusionOk="0" fill="none" h="6239" w="1335">
                  <a:moveTo>
                    <a:pt x="667" y="1"/>
                  </a:moveTo>
                  <a:cubicBezTo>
                    <a:pt x="667" y="1"/>
                    <a:pt x="1334" y="3303"/>
                    <a:pt x="0" y="6238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14"/>
            <p:cNvSpPr/>
            <p:nvPr/>
          </p:nvSpPr>
          <p:spPr>
            <a:xfrm>
              <a:off x="7075026" y="4238856"/>
              <a:ext cx="76616" cy="51538"/>
            </a:xfrm>
            <a:custGeom>
              <a:rect b="b" l="l" r="r" t="t"/>
              <a:pathLst>
                <a:path extrusionOk="0" fill="none" h="2536" w="3770">
                  <a:moveTo>
                    <a:pt x="0" y="2535"/>
                  </a:moveTo>
                  <a:cubicBezTo>
                    <a:pt x="1401" y="1901"/>
                    <a:pt x="2669" y="1067"/>
                    <a:pt x="3769" y="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14"/>
            <p:cNvSpPr/>
            <p:nvPr/>
          </p:nvSpPr>
          <p:spPr>
            <a:xfrm>
              <a:off x="7274333" y="4310027"/>
              <a:ext cx="14246" cy="47473"/>
            </a:xfrm>
            <a:custGeom>
              <a:rect b="b" l="l" r="r" t="t"/>
              <a:pathLst>
                <a:path extrusionOk="0" fill="none" h="2336" w="701">
                  <a:moveTo>
                    <a:pt x="0" y="2336"/>
                  </a:moveTo>
                  <a:cubicBezTo>
                    <a:pt x="334" y="1602"/>
                    <a:pt x="601" y="801"/>
                    <a:pt x="701" y="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14"/>
            <p:cNvSpPr/>
            <p:nvPr/>
          </p:nvSpPr>
          <p:spPr>
            <a:xfrm>
              <a:off x="6904190" y="4222577"/>
              <a:ext cx="75254" cy="26460"/>
            </a:xfrm>
            <a:custGeom>
              <a:rect b="b" l="l" r="r" t="t"/>
              <a:pathLst>
                <a:path extrusionOk="0" fill="none" h="1302" w="3703">
                  <a:moveTo>
                    <a:pt x="3703" y="34"/>
                  </a:moveTo>
                  <a:cubicBezTo>
                    <a:pt x="2335" y="0"/>
                    <a:pt x="1034" y="467"/>
                    <a:pt x="0" y="130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14"/>
            <p:cNvSpPr/>
            <p:nvPr/>
          </p:nvSpPr>
          <p:spPr>
            <a:xfrm>
              <a:off x="6706224" y="4238856"/>
              <a:ext cx="152561" cy="71860"/>
            </a:xfrm>
            <a:custGeom>
              <a:rect b="b" l="l" r="r" t="t"/>
              <a:pathLst>
                <a:path extrusionOk="0" fill="none" h="3536" w="7507">
                  <a:moveTo>
                    <a:pt x="7506" y="0"/>
                  </a:moveTo>
                  <a:cubicBezTo>
                    <a:pt x="7506" y="0"/>
                    <a:pt x="4204" y="1568"/>
                    <a:pt x="3036" y="1568"/>
                  </a:cubicBezTo>
                  <a:cubicBezTo>
                    <a:pt x="1869" y="1568"/>
                    <a:pt x="1" y="3102"/>
                    <a:pt x="1" y="3536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14"/>
            <p:cNvSpPr/>
            <p:nvPr/>
          </p:nvSpPr>
          <p:spPr>
            <a:xfrm>
              <a:off x="6456088" y="4602212"/>
              <a:ext cx="48144" cy="97629"/>
            </a:xfrm>
            <a:custGeom>
              <a:rect b="b" l="l" r="r" t="t"/>
              <a:pathLst>
                <a:path extrusionOk="0" fill="none" h="4804" w="2369">
                  <a:moveTo>
                    <a:pt x="0" y="4804"/>
                  </a:moveTo>
                  <a:cubicBezTo>
                    <a:pt x="967" y="3303"/>
                    <a:pt x="1768" y="1668"/>
                    <a:pt x="2368" y="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14"/>
            <p:cNvSpPr/>
            <p:nvPr/>
          </p:nvSpPr>
          <p:spPr>
            <a:xfrm>
              <a:off x="6950954" y="4310698"/>
              <a:ext cx="138986" cy="206781"/>
            </a:xfrm>
            <a:custGeom>
              <a:rect b="b" l="l" r="r" t="t"/>
              <a:pathLst>
                <a:path extrusionOk="0" fill="none" h="10175" w="6839">
                  <a:moveTo>
                    <a:pt x="6839" y="1"/>
                  </a:moveTo>
                  <a:cubicBezTo>
                    <a:pt x="6839" y="1"/>
                    <a:pt x="4737" y="535"/>
                    <a:pt x="4037" y="2303"/>
                  </a:cubicBezTo>
                  <a:cubicBezTo>
                    <a:pt x="3303" y="4070"/>
                    <a:pt x="1" y="10175"/>
                    <a:pt x="1" y="10175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14"/>
            <p:cNvSpPr/>
            <p:nvPr/>
          </p:nvSpPr>
          <p:spPr>
            <a:xfrm>
              <a:off x="6766563" y="4290375"/>
              <a:ext cx="109843" cy="208123"/>
            </a:xfrm>
            <a:custGeom>
              <a:rect b="b" l="l" r="r" t="t"/>
              <a:pathLst>
                <a:path extrusionOk="0" fill="none" h="10241" w="5405">
                  <a:moveTo>
                    <a:pt x="5404" y="0"/>
                  </a:moveTo>
                  <a:cubicBezTo>
                    <a:pt x="4971" y="1068"/>
                    <a:pt x="1" y="10241"/>
                    <a:pt x="1" y="1024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4" name="Google Shape;1214;p14"/>
          <p:cNvSpPr/>
          <p:nvPr/>
        </p:nvSpPr>
        <p:spPr>
          <a:xfrm rot="468482">
            <a:off x="1812320" y="2757529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" name="Google Shape;1215;p14"/>
          <p:cNvSpPr/>
          <p:nvPr/>
        </p:nvSpPr>
        <p:spPr>
          <a:xfrm rot="2854419">
            <a:off x="1957622" y="2453572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" name="Google Shape;1216;p14"/>
          <p:cNvSpPr/>
          <p:nvPr/>
        </p:nvSpPr>
        <p:spPr>
          <a:xfrm rot="10241268">
            <a:off x="6152257" y="3356048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7" name="Google Shape;1217;p14"/>
          <p:cNvSpPr/>
          <p:nvPr/>
        </p:nvSpPr>
        <p:spPr>
          <a:xfrm rot="-9396497">
            <a:off x="6165910" y="3643680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" name="Google Shape;1218;p14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9" name="Google Shape;1219;p14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Tecnologías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0" name="Google Shape;1220;p14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21" name="Google Shape;122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5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319a05e691c_0_13"/>
          <p:cNvSpPr/>
          <p:nvPr/>
        </p:nvSpPr>
        <p:spPr>
          <a:xfrm>
            <a:off x="318212" y="-177074"/>
            <a:ext cx="683100" cy="7887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7" name="Google Shape;1227;g319a05e691c_0_13"/>
          <p:cNvSpPr txBox="1"/>
          <p:nvPr/>
        </p:nvSpPr>
        <p:spPr>
          <a:xfrm>
            <a:off x="12782" y="574408"/>
            <a:ext cx="1157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Tecnologías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228" name="Google Shape;1228;g319a05e691c_0_13"/>
          <p:cNvSpPr txBox="1"/>
          <p:nvPr/>
        </p:nvSpPr>
        <p:spPr>
          <a:xfrm>
            <a:off x="-487623" y="90582"/>
            <a:ext cx="21579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29" name="Google Shape;1229;g319a05e691c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0" name="Google Shape;1230;g319a05e691c_0_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1300" y="1763388"/>
            <a:ext cx="3233524" cy="161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1" name="Google Shape;1231;g319a05e691c_0_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27600" y="1251038"/>
            <a:ext cx="2641425" cy="264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35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6" name="Google Shape;1236;p15"/>
          <p:cNvGrpSpPr/>
          <p:nvPr/>
        </p:nvGrpSpPr>
        <p:grpSpPr>
          <a:xfrm>
            <a:off x="5279006" y="1870819"/>
            <a:ext cx="2815328" cy="3964072"/>
            <a:chOff x="5048583" y="1467405"/>
            <a:chExt cx="3443826" cy="4849018"/>
          </a:xfrm>
        </p:grpSpPr>
        <p:sp>
          <p:nvSpPr>
            <p:cNvPr id="1237" name="Google Shape;1237;p15"/>
            <p:cNvSpPr/>
            <p:nvPr/>
          </p:nvSpPr>
          <p:spPr>
            <a:xfrm>
              <a:off x="5048583" y="2533342"/>
              <a:ext cx="249182" cy="245371"/>
            </a:xfrm>
            <a:custGeom>
              <a:rect b="b" l="l" r="r" t="t"/>
              <a:pathLst>
                <a:path extrusionOk="0" h="12877" w="13077">
                  <a:moveTo>
                    <a:pt x="4237" y="0"/>
                  </a:moveTo>
                  <a:lnTo>
                    <a:pt x="0" y="4370"/>
                  </a:lnTo>
                  <a:lnTo>
                    <a:pt x="8840" y="12876"/>
                  </a:lnTo>
                  <a:lnTo>
                    <a:pt x="13076" y="8506"/>
                  </a:lnTo>
                  <a:lnTo>
                    <a:pt x="4237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0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15"/>
            <p:cNvSpPr/>
            <p:nvPr/>
          </p:nvSpPr>
          <p:spPr>
            <a:xfrm>
              <a:off x="5145839" y="2632390"/>
              <a:ext cx="54669" cy="47104"/>
            </a:xfrm>
            <a:custGeom>
              <a:rect b="b" l="l" r="r" t="t"/>
              <a:pathLst>
                <a:path extrusionOk="0" h="2472" w="2869">
                  <a:moveTo>
                    <a:pt x="952" y="1"/>
                  </a:moveTo>
                  <a:cubicBezTo>
                    <a:pt x="733" y="1"/>
                    <a:pt x="538" y="68"/>
                    <a:pt x="400" y="206"/>
                  </a:cubicBezTo>
                  <a:cubicBezTo>
                    <a:pt x="0" y="606"/>
                    <a:pt x="200" y="1374"/>
                    <a:pt x="767" y="1941"/>
                  </a:cubicBezTo>
                  <a:cubicBezTo>
                    <a:pt x="1134" y="2287"/>
                    <a:pt x="1563" y="2472"/>
                    <a:pt x="1925" y="2472"/>
                  </a:cubicBezTo>
                  <a:cubicBezTo>
                    <a:pt x="2156" y="2472"/>
                    <a:pt x="2359" y="2397"/>
                    <a:pt x="2502" y="2241"/>
                  </a:cubicBezTo>
                  <a:cubicBezTo>
                    <a:pt x="2869" y="1874"/>
                    <a:pt x="2702" y="1107"/>
                    <a:pt x="2102" y="540"/>
                  </a:cubicBezTo>
                  <a:cubicBezTo>
                    <a:pt x="1748" y="186"/>
                    <a:pt x="1316" y="1"/>
                    <a:pt x="952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15"/>
            <p:cNvSpPr/>
            <p:nvPr/>
          </p:nvSpPr>
          <p:spPr>
            <a:xfrm>
              <a:off x="5092447" y="2507275"/>
              <a:ext cx="220562" cy="259986"/>
            </a:xfrm>
            <a:custGeom>
              <a:rect b="b" l="l" r="r" t="t"/>
              <a:pathLst>
                <a:path extrusionOk="0" h="13644" w="11575">
                  <a:moveTo>
                    <a:pt x="5237" y="1"/>
                  </a:moveTo>
                  <a:lnTo>
                    <a:pt x="0" y="3170"/>
                  </a:lnTo>
                  <a:lnTo>
                    <a:pt x="6371" y="13644"/>
                  </a:lnTo>
                  <a:lnTo>
                    <a:pt x="11575" y="10475"/>
                  </a:lnTo>
                  <a:lnTo>
                    <a:pt x="5237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15"/>
            <p:cNvSpPr/>
            <p:nvPr/>
          </p:nvSpPr>
          <p:spPr>
            <a:xfrm>
              <a:off x="5175070" y="2499653"/>
              <a:ext cx="147486" cy="247906"/>
            </a:xfrm>
            <a:custGeom>
              <a:rect b="b" l="l" r="r" t="t"/>
              <a:pathLst>
                <a:path extrusionOk="0" h="13010" w="7740">
                  <a:moveTo>
                    <a:pt x="6038" y="0"/>
                  </a:moveTo>
                  <a:lnTo>
                    <a:pt x="0" y="868"/>
                  </a:lnTo>
                  <a:lnTo>
                    <a:pt x="1702" y="13010"/>
                  </a:lnTo>
                  <a:lnTo>
                    <a:pt x="7739" y="12142"/>
                  </a:lnTo>
                  <a:lnTo>
                    <a:pt x="603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0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15"/>
            <p:cNvSpPr/>
            <p:nvPr/>
          </p:nvSpPr>
          <p:spPr>
            <a:xfrm>
              <a:off x="5201766" y="2519356"/>
              <a:ext cx="167189" cy="254270"/>
            </a:xfrm>
            <a:custGeom>
              <a:rect b="b" l="l" r="r" t="t"/>
              <a:pathLst>
                <a:path extrusionOk="0" h="13344" w="8774">
                  <a:moveTo>
                    <a:pt x="2836" y="0"/>
                  </a:moveTo>
                  <a:lnTo>
                    <a:pt x="0" y="11909"/>
                  </a:lnTo>
                  <a:lnTo>
                    <a:pt x="5938" y="13343"/>
                  </a:lnTo>
                  <a:lnTo>
                    <a:pt x="8773" y="1401"/>
                  </a:lnTo>
                  <a:lnTo>
                    <a:pt x="283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15"/>
            <p:cNvSpPr/>
            <p:nvPr/>
          </p:nvSpPr>
          <p:spPr>
            <a:xfrm>
              <a:off x="5485895" y="3238244"/>
              <a:ext cx="878436" cy="1575163"/>
            </a:xfrm>
            <a:custGeom>
              <a:rect b="b" l="l" r="r" t="t"/>
              <a:pathLst>
                <a:path extrusionOk="0" h="82664" w="46100">
                  <a:moveTo>
                    <a:pt x="3669" y="0"/>
                  </a:moveTo>
                  <a:lnTo>
                    <a:pt x="2102" y="2936"/>
                  </a:lnTo>
                  <a:cubicBezTo>
                    <a:pt x="2102" y="2936"/>
                    <a:pt x="734" y="4637"/>
                    <a:pt x="367" y="12743"/>
                  </a:cubicBezTo>
                  <a:cubicBezTo>
                    <a:pt x="0" y="20849"/>
                    <a:pt x="5404" y="32490"/>
                    <a:pt x="5637" y="35926"/>
                  </a:cubicBezTo>
                  <a:cubicBezTo>
                    <a:pt x="5904" y="39329"/>
                    <a:pt x="6271" y="42531"/>
                    <a:pt x="6271" y="42531"/>
                  </a:cubicBezTo>
                  <a:cubicBezTo>
                    <a:pt x="5604" y="45867"/>
                    <a:pt x="5637" y="49269"/>
                    <a:pt x="6371" y="52605"/>
                  </a:cubicBezTo>
                  <a:cubicBezTo>
                    <a:pt x="7606" y="57875"/>
                    <a:pt x="11375" y="71952"/>
                    <a:pt x="11375" y="71952"/>
                  </a:cubicBezTo>
                  <a:cubicBezTo>
                    <a:pt x="11375" y="71952"/>
                    <a:pt x="8473" y="78090"/>
                    <a:pt x="8473" y="78457"/>
                  </a:cubicBezTo>
                  <a:cubicBezTo>
                    <a:pt x="8473" y="78824"/>
                    <a:pt x="7005" y="79557"/>
                    <a:pt x="6872" y="80525"/>
                  </a:cubicBezTo>
                  <a:cubicBezTo>
                    <a:pt x="6772" y="81025"/>
                    <a:pt x="6772" y="81525"/>
                    <a:pt x="6872" y="81992"/>
                  </a:cubicBezTo>
                  <a:lnTo>
                    <a:pt x="16545" y="81992"/>
                  </a:lnTo>
                  <a:cubicBezTo>
                    <a:pt x="16545" y="81992"/>
                    <a:pt x="17179" y="81159"/>
                    <a:pt x="17179" y="79190"/>
                  </a:cubicBezTo>
                  <a:cubicBezTo>
                    <a:pt x="17179" y="77222"/>
                    <a:pt x="15811" y="68383"/>
                    <a:pt x="15811" y="68383"/>
                  </a:cubicBezTo>
                  <a:lnTo>
                    <a:pt x="15945" y="38261"/>
                  </a:lnTo>
                  <a:lnTo>
                    <a:pt x="15945" y="18514"/>
                  </a:lnTo>
                  <a:lnTo>
                    <a:pt x="28454" y="50870"/>
                  </a:lnTo>
                  <a:cubicBezTo>
                    <a:pt x="31256" y="59076"/>
                    <a:pt x="34491" y="67115"/>
                    <a:pt x="38127" y="74987"/>
                  </a:cubicBezTo>
                  <a:cubicBezTo>
                    <a:pt x="38394" y="75521"/>
                    <a:pt x="40095" y="79991"/>
                    <a:pt x="42063" y="81459"/>
                  </a:cubicBezTo>
                  <a:cubicBezTo>
                    <a:pt x="43035" y="82196"/>
                    <a:pt x="43990" y="82664"/>
                    <a:pt x="44713" y="82664"/>
                  </a:cubicBezTo>
                  <a:cubicBezTo>
                    <a:pt x="45429" y="82664"/>
                    <a:pt x="45916" y="82204"/>
                    <a:pt x="45966" y="81092"/>
                  </a:cubicBezTo>
                  <a:cubicBezTo>
                    <a:pt x="46100" y="78890"/>
                    <a:pt x="44499" y="74120"/>
                    <a:pt x="42897" y="72753"/>
                  </a:cubicBezTo>
                  <a:cubicBezTo>
                    <a:pt x="41330" y="71418"/>
                    <a:pt x="39228" y="68483"/>
                    <a:pt x="39228" y="67982"/>
                  </a:cubicBezTo>
                  <a:cubicBezTo>
                    <a:pt x="39228" y="67482"/>
                    <a:pt x="33324" y="30489"/>
                    <a:pt x="33324" y="30489"/>
                  </a:cubicBezTo>
                  <a:lnTo>
                    <a:pt x="29054" y="9307"/>
                  </a:lnTo>
                  <a:cubicBezTo>
                    <a:pt x="29054" y="9307"/>
                    <a:pt x="29354" y="7172"/>
                    <a:pt x="28587" y="3837"/>
                  </a:cubicBezTo>
                  <a:cubicBezTo>
                    <a:pt x="27958" y="1102"/>
                    <a:pt x="24730" y="856"/>
                    <a:pt x="23586" y="856"/>
                  </a:cubicBezTo>
                  <a:cubicBezTo>
                    <a:pt x="23334" y="856"/>
                    <a:pt x="23183" y="868"/>
                    <a:pt x="23183" y="868"/>
                  </a:cubicBezTo>
                  <a:lnTo>
                    <a:pt x="3669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15"/>
            <p:cNvSpPr/>
            <p:nvPr/>
          </p:nvSpPr>
          <p:spPr>
            <a:xfrm>
              <a:off x="5485895" y="3238244"/>
              <a:ext cx="717630" cy="1147378"/>
            </a:xfrm>
            <a:custGeom>
              <a:rect b="b" l="l" r="r" t="t"/>
              <a:pathLst>
                <a:path extrusionOk="0" h="60214" w="37661">
                  <a:moveTo>
                    <a:pt x="3669" y="0"/>
                  </a:moveTo>
                  <a:lnTo>
                    <a:pt x="2102" y="2936"/>
                  </a:lnTo>
                  <a:cubicBezTo>
                    <a:pt x="2102" y="2936"/>
                    <a:pt x="734" y="4670"/>
                    <a:pt x="367" y="12743"/>
                  </a:cubicBezTo>
                  <a:cubicBezTo>
                    <a:pt x="0" y="20849"/>
                    <a:pt x="5404" y="32490"/>
                    <a:pt x="5637" y="35926"/>
                  </a:cubicBezTo>
                  <a:cubicBezTo>
                    <a:pt x="5904" y="39329"/>
                    <a:pt x="6271" y="42531"/>
                    <a:pt x="6271" y="42531"/>
                  </a:cubicBezTo>
                  <a:cubicBezTo>
                    <a:pt x="5604" y="45867"/>
                    <a:pt x="5637" y="49269"/>
                    <a:pt x="6371" y="52605"/>
                  </a:cubicBezTo>
                  <a:cubicBezTo>
                    <a:pt x="6805" y="54339"/>
                    <a:pt x="7472" y="57008"/>
                    <a:pt x="8206" y="59843"/>
                  </a:cubicBezTo>
                  <a:cubicBezTo>
                    <a:pt x="9661" y="60035"/>
                    <a:pt x="11127" y="60127"/>
                    <a:pt x="12591" y="60127"/>
                  </a:cubicBezTo>
                  <a:cubicBezTo>
                    <a:pt x="13678" y="60127"/>
                    <a:pt x="14764" y="60076"/>
                    <a:pt x="15845" y="59977"/>
                  </a:cubicBezTo>
                  <a:lnTo>
                    <a:pt x="15945" y="38261"/>
                  </a:lnTo>
                  <a:lnTo>
                    <a:pt x="15945" y="18514"/>
                  </a:lnTo>
                  <a:lnTo>
                    <a:pt x="28454" y="50870"/>
                  </a:lnTo>
                  <a:cubicBezTo>
                    <a:pt x="28454" y="50870"/>
                    <a:pt x="30122" y="55674"/>
                    <a:pt x="31990" y="60210"/>
                  </a:cubicBezTo>
                  <a:cubicBezTo>
                    <a:pt x="32123" y="60212"/>
                    <a:pt x="32256" y="60214"/>
                    <a:pt x="32389" y="60214"/>
                  </a:cubicBezTo>
                  <a:cubicBezTo>
                    <a:pt x="34244" y="60214"/>
                    <a:pt x="36010" y="59981"/>
                    <a:pt x="37660" y="59109"/>
                  </a:cubicBezTo>
                  <a:cubicBezTo>
                    <a:pt x="35692" y="48335"/>
                    <a:pt x="33324" y="30489"/>
                    <a:pt x="33324" y="30489"/>
                  </a:cubicBezTo>
                  <a:lnTo>
                    <a:pt x="29054" y="9307"/>
                  </a:lnTo>
                  <a:cubicBezTo>
                    <a:pt x="29054" y="9307"/>
                    <a:pt x="29354" y="7172"/>
                    <a:pt x="28587" y="3837"/>
                  </a:cubicBezTo>
                  <a:cubicBezTo>
                    <a:pt x="27958" y="1102"/>
                    <a:pt x="24730" y="856"/>
                    <a:pt x="23586" y="856"/>
                  </a:cubicBezTo>
                  <a:cubicBezTo>
                    <a:pt x="23334" y="856"/>
                    <a:pt x="23183" y="868"/>
                    <a:pt x="23183" y="868"/>
                  </a:cubicBezTo>
                  <a:lnTo>
                    <a:pt x="3669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15"/>
            <p:cNvSpPr/>
            <p:nvPr/>
          </p:nvSpPr>
          <p:spPr>
            <a:xfrm>
              <a:off x="5614916" y="4653135"/>
              <a:ext cx="198343" cy="147486"/>
            </a:xfrm>
            <a:custGeom>
              <a:rect b="b" l="l" r="r" t="t"/>
              <a:pathLst>
                <a:path extrusionOk="0" h="7740" w="10409">
                  <a:moveTo>
                    <a:pt x="9874" y="1"/>
                  </a:moveTo>
                  <a:cubicBezTo>
                    <a:pt x="8874" y="1201"/>
                    <a:pt x="6906" y="3470"/>
                    <a:pt x="5238" y="4070"/>
                  </a:cubicBezTo>
                  <a:cubicBezTo>
                    <a:pt x="4599" y="4307"/>
                    <a:pt x="4031" y="4392"/>
                    <a:pt x="3546" y="4392"/>
                  </a:cubicBezTo>
                  <a:cubicBezTo>
                    <a:pt x="2662" y="4392"/>
                    <a:pt x="2048" y="4109"/>
                    <a:pt x="1769" y="3937"/>
                  </a:cubicBezTo>
                  <a:cubicBezTo>
                    <a:pt x="1735" y="4037"/>
                    <a:pt x="1702" y="4104"/>
                    <a:pt x="1702" y="4204"/>
                  </a:cubicBezTo>
                  <a:cubicBezTo>
                    <a:pt x="1702" y="4571"/>
                    <a:pt x="234" y="5304"/>
                    <a:pt x="101" y="6272"/>
                  </a:cubicBezTo>
                  <a:cubicBezTo>
                    <a:pt x="1" y="6772"/>
                    <a:pt x="1" y="7272"/>
                    <a:pt x="101" y="7739"/>
                  </a:cubicBezTo>
                  <a:lnTo>
                    <a:pt x="9774" y="7739"/>
                  </a:lnTo>
                  <a:cubicBezTo>
                    <a:pt x="9774" y="7739"/>
                    <a:pt x="10408" y="6906"/>
                    <a:pt x="10408" y="4937"/>
                  </a:cubicBezTo>
                  <a:cubicBezTo>
                    <a:pt x="10408" y="4104"/>
                    <a:pt x="10141" y="2069"/>
                    <a:pt x="9874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15"/>
            <p:cNvSpPr/>
            <p:nvPr/>
          </p:nvSpPr>
          <p:spPr>
            <a:xfrm>
              <a:off x="6232108" y="4622628"/>
              <a:ext cx="132223" cy="190779"/>
            </a:xfrm>
            <a:custGeom>
              <a:rect b="b" l="l" r="r" t="t"/>
              <a:pathLst>
                <a:path extrusionOk="0" h="10012" w="6939">
                  <a:moveTo>
                    <a:pt x="3636" y="0"/>
                  </a:moveTo>
                  <a:cubicBezTo>
                    <a:pt x="4203" y="1702"/>
                    <a:pt x="4637" y="4170"/>
                    <a:pt x="3003" y="5137"/>
                  </a:cubicBezTo>
                  <a:cubicBezTo>
                    <a:pt x="2695" y="5328"/>
                    <a:pt x="2375" y="5411"/>
                    <a:pt x="2050" y="5411"/>
                  </a:cubicBezTo>
                  <a:cubicBezTo>
                    <a:pt x="1353" y="5411"/>
                    <a:pt x="638" y="5027"/>
                    <a:pt x="0" y="4504"/>
                  </a:cubicBezTo>
                  <a:lnTo>
                    <a:pt x="0" y="4504"/>
                  </a:lnTo>
                  <a:cubicBezTo>
                    <a:pt x="701" y="6038"/>
                    <a:pt x="1735" y="7973"/>
                    <a:pt x="2869" y="8807"/>
                  </a:cubicBezTo>
                  <a:cubicBezTo>
                    <a:pt x="3858" y="9544"/>
                    <a:pt x="4812" y="10012"/>
                    <a:pt x="5535" y="10012"/>
                  </a:cubicBezTo>
                  <a:cubicBezTo>
                    <a:pt x="6251" y="10012"/>
                    <a:pt x="6739" y="9552"/>
                    <a:pt x="6805" y="8440"/>
                  </a:cubicBezTo>
                  <a:cubicBezTo>
                    <a:pt x="6939" y="6238"/>
                    <a:pt x="5338" y="1468"/>
                    <a:pt x="3736" y="134"/>
                  </a:cubicBezTo>
                  <a:lnTo>
                    <a:pt x="3636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15"/>
            <p:cNvSpPr/>
            <p:nvPr/>
          </p:nvSpPr>
          <p:spPr>
            <a:xfrm>
              <a:off x="5152813" y="2452606"/>
              <a:ext cx="1538863" cy="919537"/>
            </a:xfrm>
            <a:custGeom>
              <a:rect b="b" l="l" r="r" t="t"/>
              <a:pathLst>
                <a:path extrusionOk="0" h="48257" w="80759">
                  <a:moveTo>
                    <a:pt x="34592" y="1"/>
                  </a:moveTo>
                  <a:cubicBezTo>
                    <a:pt x="34592" y="1"/>
                    <a:pt x="31344" y="3971"/>
                    <a:pt x="27613" y="3971"/>
                  </a:cubicBezTo>
                  <a:cubicBezTo>
                    <a:pt x="27582" y="3971"/>
                    <a:pt x="27551" y="3971"/>
                    <a:pt x="27521" y="3970"/>
                  </a:cubicBezTo>
                  <a:lnTo>
                    <a:pt x="27521" y="3970"/>
                  </a:lnTo>
                  <a:cubicBezTo>
                    <a:pt x="27787" y="5338"/>
                    <a:pt x="27988" y="6706"/>
                    <a:pt x="28154" y="8107"/>
                  </a:cubicBezTo>
                  <a:cubicBezTo>
                    <a:pt x="28254" y="9574"/>
                    <a:pt x="26020" y="10041"/>
                    <a:pt x="26020" y="10041"/>
                  </a:cubicBezTo>
                  <a:cubicBezTo>
                    <a:pt x="26020" y="10041"/>
                    <a:pt x="19682" y="11776"/>
                    <a:pt x="19415" y="13077"/>
                  </a:cubicBezTo>
                  <a:cubicBezTo>
                    <a:pt x="19148" y="14345"/>
                    <a:pt x="13611" y="31824"/>
                    <a:pt x="13611" y="31824"/>
                  </a:cubicBezTo>
                  <a:cubicBezTo>
                    <a:pt x="12243" y="29055"/>
                    <a:pt x="9308" y="27687"/>
                    <a:pt x="7840" y="25386"/>
                  </a:cubicBezTo>
                  <a:cubicBezTo>
                    <a:pt x="7039" y="24185"/>
                    <a:pt x="6305" y="22917"/>
                    <a:pt x="5638" y="21650"/>
                  </a:cubicBezTo>
                  <a:cubicBezTo>
                    <a:pt x="5905" y="20949"/>
                    <a:pt x="6072" y="20249"/>
                    <a:pt x="6172" y="19515"/>
                  </a:cubicBezTo>
                  <a:cubicBezTo>
                    <a:pt x="6139" y="19015"/>
                    <a:pt x="6005" y="18548"/>
                    <a:pt x="5705" y="18147"/>
                  </a:cubicBezTo>
                  <a:cubicBezTo>
                    <a:pt x="5705" y="18147"/>
                    <a:pt x="7006" y="17680"/>
                    <a:pt x="7006" y="17046"/>
                  </a:cubicBezTo>
                  <a:cubicBezTo>
                    <a:pt x="7006" y="16413"/>
                    <a:pt x="6172" y="15012"/>
                    <a:pt x="5905" y="14745"/>
                  </a:cubicBezTo>
                  <a:cubicBezTo>
                    <a:pt x="5644" y="14466"/>
                    <a:pt x="5338" y="14364"/>
                    <a:pt x="5028" y="14364"/>
                  </a:cubicBezTo>
                  <a:cubicBezTo>
                    <a:pt x="4191" y="14364"/>
                    <a:pt x="3337" y="15112"/>
                    <a:pt x="3337" y="15112"/>
                  </a:cubicBezTo>
                  <a:cubicBezTo>
                    <a:pt x="3704" y="14445"/>
                    <a:pt x="4204" y="13844"/>
                    <a:pt x="4804" y="13344"/>
                  </a:cubicBezTo>
                  <a:cubicBezTo>
                    <a:pt x="5638" y="12710"/>
                    <a:pt x="6472" y="11776"/>
                    <a:pt x="6272" y="11409"/>
                  </a:cubicBezTo>
                  <a:cubicBezTo>
                    <a:pt x="6213" y="11300"/>
                    <a:pt x="6106" y="11241"/>
                    <a:pt x="5954" y="11241"/>
                  </a:cubicBezTo>
                  <a:cubicBezTo>
                    <a:pt x="5594" y="11241"/>
                    <a:pt x="4981" y="11570"/>
                    <a:pt x="4137" y="12343"/>
                  </a:cubicBezTo>
                  <a:cubicBezTo>
                    <a:pt x="2970" y="13444"/>
                    <a:pt x="1402" y="14912"/>
                    <a:pt x="1402" y="14912"/>
                  </a:cubicBezTo>
                  <a:cubicBezTo>
                    <a:pt x="1402" y="14912"/>
                    <a:pt x="2036" y="13444"/>
                    <a:pt x="2503" y="12343"/>
                  </a:cubicBezTo>
                  <a:cubicBezTo>
                    <a:pt x="2970" y="11242"/>
                    <a:pt x="3970" y="11142"/>
                    <a:pt x="3870" y="10508"/>
                  </a:cubicBezTo>
                  <a:cubicBezTo>
                    <a:pt x="3838" y="10290"/>
                    <a:pt x="3690" y="10182"/>
                    <a:pt x="3470" y="10182"/>
                  </a:cubicBezTo>
                  <a:cubicBezTo>
                    <a:pt x="3019" y="10182"/>
                    <a:pt x="2264" y="10635"/>
                    <a:pt x="1569" y="11509"/>
                  </a:cubicBezTo>
                  <a:cubicBezTo>
                    <a:pt x="668" y="12810"/>
                    <a:pt x="134" y="14345"/>
                    <a:pt x="1" y="15912"/>
                  </a:cubicBezTo>
                  <a:cubicBezTo>
                    <a:pt x="1" y="16846"/>
                    <a:pt x="1869" y="18047"/>
                    <a:pt x="2603" y="19515"/>
                  </a:cubicBezTo>
                  <a:cubicBezTo>
                    <a:pt x="3403" y="21316"/>
                    <a:pt x="4071" y="23184"/>
                    <a:pt x="4604" y="25119"/>
                  </a:cubicBezTo>
                  <a:cubicBezTo>
                    <a:pt x="4971" y="26487"/>
                    <a:pt x="7473" y="32824"/>
                    <a:pt x="8207" y="35126"/>
                  </a:cubicBezTo>
                  <a:cubicBezTo>
                    <a:pt x="8860" y="37145"/>
                    <a:pt x="12209" y="39930"/>
                    <a:pt x="13831" y="39930"/>
                  </a:cubicBezTo>
                  <a:cubicBezTo>
                    <a:pt x="14031" y="39930"/>
                    <a:pt x="14205" y="39888"/>
                    <a:pt x="14345" y="39796"/>
                  </a:cubicBezTo>
                  <a:cubicBezTo>
                    <a:pt x="15645" y="38962"/>
                    <a:pt x="21883" y="28788"/>
                    <a:pt x="21883" y="28788"/>
                  </a:cubicBezTo>
                  <a:lnTo>
                    <a:pt x="23184" y="34092"/>
                  </a:lnTo>
                  <a:lnTo>
                    <a:pt x="18781" y="45333"/>
                  </a:lnTo>
                  <a:cubicBezTo>
                    <a:pt x="23164" y="47269"/>
                    <a:pt x="27886" y="48257"/>
                    <a:pt x="32679" y="48257"/>
                  </a:cubicBezTo>
                  <a:cubicBezTo>
                    <a:pt x="33504" y="48257"/>
                    <a:pt x="34331" y="48228"/>
                    <a:pt x="35159" y="48169"/>
                  </a:cubicBezTo>
                  <a:cubicBezTo>
                    <a:pt x="44533" y="47535"/>
                    <a:pt x="46101" y="45067"/>
                    <a:pt x="46101" y="45067"/>
                  </a:cubicBezTo>
                  <a:cubicBezTo>
                    <a:pt x="45767" y="42998"/>
                    <a:pt x="45267" y="40964"/>
                    <a:pt x="44566" y="38996"/>
                  </a:cubicBezTo>
                  <a:cubicBezTo>
                    <a:pt x="43766" y="36694"/>
                    <a:pt x="41764" y="32357"/>
                    <a:pt x="41764" y="31824"/>
                  </a:cubicBezTo>
                  <a:cubicBezTo>
                    <a:pt x="41764" y="31257"/>
                    <a:pt x="43132" y="26020"/>
                    <a:pt x="43132" y="26020"/>
                  </a:cubicBezTo>
                  <a:cubicBezTo>
                    <a:pt x="43132" y="26020"/>
                    <a:pt x="50604" y="35593"/>
                    <a:pt x="52071" y="36127"/>
                  </a:cubicBezTo>
                  <a:cubicBezTo>
                    <a:pt x="52318" y="36222"/>
                    <a:pt x="52993" y="36262"/>
                    <a:pt x="53943" y="36262"/>
                  </a:cubicBezTo>
                  <a:cubicBezTo>
                    <a:pt x="58640" y="36262"/>
                    <a:pt x="70084" y="35293"/>
                    <a:pt x="70084" y="35293"/>
                  </a:cubicBezTo>
                  <a:cubicBezTo>
                    <a:pt x="70885" y="35693"/>
                    <a:pt x="71719" y="36027"/>
                    <a:pt x="72553" y="36327"/>
                  </a:cubicBezTo>
                  <a:cubicBezTo>
                    <a:pt x="73301" y="36520"/>
                    <a:pt x="75758" y="36661"/>
                    <a:pt x="77301" y="36661"/>
                  </a:cubicBezTo>
                  <a:cubicBezTo>
                    <a:pt x="77892" y="36661"/>
                    <a:pt x="78348" y="36640"/>
                    <a:pt x="78524" y="36594"/>
                  </a:cubicBezTo>
                  <a:cubicBezTo>
                    <a:pt x="79191" y="36394"/>
                    <a:pt x="78824" y="35760"/>
                    <a:pt x="78824" y="35760"/>
                  </a:cubicBezTo>
                  <a:lnTo>
                    <a:pt x="78824" y="35760"/>
                  </a:lnTo>
                  <a:cubicBezTo>
                    <a:pt x="78824" y="35760"/>
                    <a:pt x="78922" y="35765"/>
                    <a:pt x="79072" y="35765"/>
                  </a:cubicBezTo>
                  <a:cubicBezTo>
                    <a:pt x="79573" y="35765"/>
                    <a:pt x="80659" y="35706"/>
                    <a:pt x="80659" y="35193"/>
                  </a:cubicBezTo>
                  <a:cubicBezTo>
                    <a:pt x="80659" y="34826"/>
                    <a:pt x="80458" y="34492"/>
                    <a:pt x="80091" y="34359"/>
                  </a:cubicBezTo>
                  <a:lnTo>
                    <a:pt x="80091" y="34359"/>
                  </a:lnTo>
                  <a:cubicBezTo>
                    <a:pt x="80130" y="34366"/>
                    <a:pt x="80167" y="34369"/>
                    <a:pt x="80203" y="34369"/>
                  </a:cubicBezTo>
                  <a:cubicBezTo>
                    <a:pt x="80517" y="34369"/>
                    <a:pt x="80759" y="34121"/>
                    <a:pt x="80759" y="33792"/>
                  </a:cubicBezTo>
                  <a:cubicBezTo>
                    <a:pt x="80759" y="33158"/>
                    <a:pt x="80058" y="32991"/>
                    <a:pt x="80058" y="32991"/>
                  </a:cubicBezTo>
                  <a:cubicBezTo>
                    <a:pt x="80058" y="32991"/>
                    <a:pt x="80325" y="32624"/>
                    <a:pt x="79791" y="32257"/>
                  </a:cubicBezTo>
                  <a:cubicBezTo>
                    <a:pt x="79224" y="31890"/>
                    <a:pt x="75888" y="30523"/>
                    <a:pt x="75888" y="30523"/>
                  </a:cubicBezTo>
                  <a:cubicBezTo>
                    <a:pt x="75888" y="30523"/>
                    <a:pt x="77556" y="30323"/>
                    <a:pt x="77556" y="29789"/>
                  </a:cubicBezTo>
                  <a:cubicBezTo>
                    <a:pt x="77556" y="29529"/>
                    <a:pt x="76529" y="29424"/>
                    <a:pt x="75363" y="29424"/>
                  </a:cubicBezTo>
                  <a:cubicBezTo>
                    <a:pt x="73982" y="29424"/>
                    <a:pt x="72408" y="29572"/>
                    <a:pt x="72119" y="29789"/>
                  </a:cubicBezTo>
                  <a:cubicBezTo>
                    <a:pt x="71585" y="30156"/>
                    <a:pt x="69350" y="32291"/>
                    <a:pt x="69350" y="32291"/>
                  </a:cubicBezTo>
                  <a:cubicBezTo>
                    <a:pt x="69350" y="32291"/>
                    <a:pt x="57776" y="30990"/>
                    <a:pt x="56775" y="30623"/>
                  </a:cubicBezTo>
                  <a:cubicBezTo>
                    <a:pt x="55741" y="30223"/>
                    <a:pt x="53372" y="29589"/>
                    <a:pt x="53372" y="29589"/>
                  </a:cubicBezTo>
                  <a:cubicBezTo>
                    <a:pt x="53372" y="29589"/>
                    <a:pt x="47201" y="14178"/>
                    <a:pt x="45433" y="12410"/>
                  </a:cubicBezTo>
                  <a:cubicBezTo>
                    <a:pt x="43899" y="10842"/>
                    <a:pt x="41898" y="9875"/>
                    <a:pt x="39729" y="9675"/>
                  </a:cubicBezTo>
                  <a:cubicBezTo>
                    <a:pt x="38462" y="9508"/>
                    <a:pt x="37194" y="9208"/>
                    <a:pt x="35993" y="8841"/>
                  </a:cubicBezTo>
                  <a:lnTo>
                    <a:pt x="345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15"/>
            <p:cNvSpPr/>
            <p:nvPr/>
          </p:nvSpPr>
          <p:spPr>
            <a:xfrm>
              <a:off x="5299651" y="2452606"/>
              <a:ext cx="997948" cy="919537"/>
            </a:xfrm>
            <a:custGeom>
              <a:rect b="b" l="l" r="r" t="t"/>
              <a:pathLst>
                <a:path extrusionOk="0" h="48257" w="52372">
                  <a:moveTo>
                    <a:pt x="26886" y="1"/>
                  </a:moveTo>
                  <a:cubicBezTo>
                    <a:pt x="26886" y="1"/>
                    <a:pt x="23638" y="3971"/>
                    <a:pt x="19875" y="3971"/>
                  </a:cubicBezTo>
                  <a:cubicBezTo>
                    <a:pt x="19844" y="3971"/>
                    <a:pt x="19812" y="3971"/>
                    <a:pt x="19781" y="3970"/>
                  </a:cubicBezTo>
                  <a:lnTo>
                    <a:pt x="19781" y="3970"/>
                  </a:lnTo>
                  <a:cubicBezTo>
                    <a:pt x="20081" y="5305"/>
                    <a:pt x="20282" y="6706"/>
                    <a:pt x="20415" y="8073"/>
                  </a:cubicBezTo>
                  <a:cubicBezTo>
                    <a:pt x="20515" y="9574"/>
                    <a:pt x="18314" y="10008"/>
                    <a:pt x="18314" y="10008"/>
                  </a:cubicBezTo>
                  <a:cubicBezTo>
                    <a:pt x="18314" y="10008"/>
                    <a:pt x="11976" y="11776"/>
                    <a:pt x="11709" y="13044"/>
                  </a:cubicBezTo>
                  <a:cubicBezTo>
                    <a:pt x="11409" y="14345"/>
                    <a:pt x="5905" y="31824"/>
                    <a:pt x="5905" y="31824"/>
                  </a:cubicBezTo>
                  <a:cubicBezTo>
                    <a:pt x="5471" y="30990"/>
                    <a:pt x="4904" y="30223"/>
                    <a:pt x="4237" y="29555"/>
                  </a:cubicBezTo>
                  <a:lnTo>
                    <a:pt x="4237" y="29555"/>
                  </a:lnTo>
                  <a:lnTo>
                    <a:pt x="4270" y="29689"/>
                  </a:lnTo>
                  <a:lnTo>
                    <a:pt x="3870" y="30056"/>
                  </a:lnTo>
                  <a:lnTo>
                    <a:pt x="0" y="33692"/>
                  </a:lnTo>
                  <a:cubicBezTo>
                    <a:pt x="201" y="34259"/>
                    <a:pt x="367" y="34759"/>
                    <a:pt x="501" y="35126"/>
                  </a:cubicBezTo>
                  <a:cubicBezTo>
                    <a:pt x="1154" y="37175"/>
                    <a:pt x="4503" y="39964"/>
                    <a:pt x="6125" y="39964"/>
                  </a:cubicBezTo>
                  <a:cubicBezTo>
                    <a:pt x="6325" y="39964"/>
                    <a:pt x="6499" y="39921"/>
                    <a:pt x="6639" y="39829"/>
                  </a:cubicBezTo>
                  <a:cubicBezTo>
                    <a:pt x="7939" y="38996"/>
                    <a:pt x="14177" y="28788"/>
                    <a:pt x="14177" y="28788"/>
                  </a:cubicBezTo>
                  <a:lnTo>
                    <a:pt x="15478" y="34092"/>
                  </a:lnTo>
                  <a:lnTo>
                    <a:pt x="11075" y="45333"/>
                  </a:lnTo>
                  <a:cubicBezTo>
                    <a:pt x="15458" y="47269"/>
                    <a:pt x="20180" y="48257"/>
                    <a:pt x="24973" y="48257"/>
                  </a:cubicBezTo>
                  <a:cubicBezTo>
                    <a:pt x="25798" y="48257"/>
                    <a:pt x="26625" y="48228"/>
                    <a:pt x="27453" y="48169"/>
                  </a:cubicBezTo>
                  <a:cubicBezTo>
                    <a:pt x="36827" y="47535"/>
                    <a:pt x="38395" y="45067"/>
                    <a:pt x="38395" y="45067"/>
                  </a:cubicBezTo>
                  <a:cubicBezTo>
                    <a:pt x="37961" y="42732"/>
                    <a:pt x="37327" y="40430"/>
                    <a:pt x="36460" y="38228"/>
                  </a:cubicBezTo>
                  <a:cubicBezTo>
                    <a:pt x="35526" y="35993"/>
                    <a:pt x="34058" y="32357"/>
                    <a:pt x="34058" y="31824"/>
                  </a:cubicBezTo>
                  <a:cubicBezTo>
                    <a:pt x="34058" y="31257"/>
                    <a:pt x="35426" y="26020"/>
                    <a:pt x="35426" y="26020"/>
                  </a:cubicBezTo>
                  <a:cubicBezTo>
                    <a:pt x="35426" y="26020"/>
                    <a:pt x="42898" y="35593"/>
                    <a:pt x="44365" y="36127"/>
                  </a:cubicBezTo>
                  <a:cubicBezTo>
                    <a:pt x="44611" y="36222"/>
                    <a:pt x="45295" y="36262"/>
                    <a:pt x="46263" y="36262"/>
                  </a:cubicBezTo>
                  <a:cubicBezTo>
                    <a:pt x="47664" y="36262"/>
                    <a:pt x="49659" y="36178"/>
                    <a:pt x="51771" y="36060"/>
                  </a:cubicBezTo>
                  <a:lnTo>
                    <a:pt x="52371" y="31157"/>
                  </a:lnTo>
                  <a:cubicBezTo>
                    <a:pt x="51237" y="31023"/>
                    <a:pt x="50136" y="30856"/>
                    <a:pt x="49035" y="30623"/>
                  </a:cubicBezTo>
                  <a:cubicBezTo>
                    <a:pt x="48035" y="30256"/>
                    <a:pt x="45633" y="29622"/>
                    <a:pt x="45633" y="29622"/>
                  </a:cubicBezTo>
                  <a:cubicBezTo>
                    <a:pt x="45633" y="29622"/>
                    <a:pt x="39462" y="14178"/>
                    <a:pt x="37694" y="12410"/>
                  </a:cubicBezTo>
                  <a:cubicBezTo>
                    <a:pt x="36193" y="10875"/>
                    <a:pt x="34192" y="9908"/>
                    <a:pt x="32023" y="9675"/>
                  </a:cubicBezTo>
                  <a:cubicBezTo>
                    <a:pt x="30756" y="9508"/>
                    <a:pt x="29488" y="9208"/>
                    <a:pt x="28287" y="8841"/>
                  </a:cubicBezTo>
                  <a:lnTo>
                    <a:pt x="26886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15"/>
            <p:cNvSpPr/>
            <p:nvPr/>
          </p:nvSpPr>
          <p:spPr>
            <a:xfrm>
              <a:off x="5412152" y="3058993"/>
              <a:ext cx="26715" cy="39425"/>
            </a:xfrm>
            <a:custGeom>
              <a:rect b="b" l="l" r="r" t="t"/>
              <a:pathLst>
                <a:path extrusionOk="0" fill="none" h="2069" w="1402">
                  <a:moveTo>
                    <a:pt x="1" y="1"/>
                  </a:moveTo>
                  <a:cubicBezTo>
                    <a:pt x="534" y="668"/>
                    <a:pt x="968" y="1335"/>
                    <a:pt x="1402" y="2069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15"/>
            <p:cNvSpPr/>
            <p:nvPr/>
          </p:nvSpPr>
          <p:spPr>
            <a:xfrm>
              <a:off x="5974675" y="2867681"/>
              <a:ext cx="17188" cy="80736"/>
            </a:xfrm>
            <a:custGeom>
              <a:rect b="b" l="l" r="r" t="t"/>
              <a:pathLst>
                <a:path extrusionOk="0" fill="none" h="4237" w="902">
                  <a:moveTo>
                    <a:pt x="1" y="4237"/>
                  </a:moveTo>
                  <a:lnTo>
                    <a:pt x="901" y="0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15"/>
            <p:cNvSpPr/>
            <p:nvPr/>
          </p:nvSpPr>
          <p:spPr>
            <a:xfrm>
              <a:off x="5533551" y="2895006"/>
              <a:ext cx="36262" cy="106174"/>
            </a:xfrm>
            <a:custGeom>
              <a:rect b="b" l="l" r="r" t="t"/>
              <a:pathLst>
                <a:path extrusionOk="0" fill="none" h="5572" w="1903">
                  <a:moveTo>
                    <a:pt x="1902" y="5571"/>
                  </a:moveTo>
                  <a:lnTo>
                    <a:pt x="1" y="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15"/>
            <p:cNvSpPr/>
            <p:nvPr/>
          </p:nvSpPr>
          <p:spPr>
            <a:xfrm>
              <a:off x="5256435" y="2774883"/>
              <a:ext cx="10823" cy="22885"/>
            </a:xfrm>
            <a:custGeom>
              <a:rect b="b" l="l" r="r" t="t"/>
              <a:pathLst>
                <a:path extrusionOk="0" fill="none" h="1201" w="568">
                  <a:moveTo>
                    <a:pt x="267" y="1201"/>
                  </a:moveTo>
                  <a:lnTo>
                    <a:pt x="0" y="567"/>
                  </a:lnTo>
                  <a:lnTo>
                    <a:pt x="567" y="0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15"/>
            <p:cNvSpPr/>
            <p:nvPr/>
          </p:nvSpPr>
          <p:spPr>
            <a:xfrm>
              <a:off x="5220192" y="2731019"/>
              <a:ext cx="40701" cy="43884"/>
            </a:xfrm>
            <a:custGeom>
              <a:rect b="b" l="l" r="r" t="t"/>
              <a:pathLst>
                <a:path extrusionOk="0" fill="none" h="2303" w="2136">
                  <a:moveTo>
                    <a:pt x="2136" y="0"/>
                  </a:moveTo>
                  <a:lnTo>
                    <a:pt x="101" y="1735"/>
                  </a:lnTo>
                  <a:cubicBezTo>
                    <a:pt x="1" y="1935"/>
                    <a:pt x="68" y="2169"/>
                    <a:pt x="268" y="2302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15"/>
            <p:cNvSpPr/>
            <p:nvPr/>
          </p:nvSpPr>
          <p:spPr>
            <a:xfrm>
              <a:off x="6533386" y="3034203"/>
              <a:ext cx="64863" cy="52782"/>
            </a:xfrm>
            <a:custGeom>
              <a:rect b="b" l="l" r="r" t="t"/>
              <a:pathLst>
                <a:path extrusionOk="0" fill="none" h="2770" w="3404">
                  <a:moveTo>
                    <a:pt x="3403" y="1"/>
                  </a:moveTo>
                  <a:lnTo>
                    <a:pt x="2035" y="568"/>
                  </a:lnTo>
                  <a:cubicBezTo>
                    <a:pt x="2035" y="568"/>
                    <a:pt x="2302" y="2403"/>
                    <a:pt x="1" y="2769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15"/>
            <p:cNvSpPr/>
            <p:nvPr/>
          </p:nvSpPr>
          <p:spPr>
            <a:xfrm>
              <a:off x="6610292" y="3069169"/>
              <a:ext cx="68045" cy="12729"/>
            </a:xfrm>
            <a:custGeom>
              <a:rect b="b" l="l" r="r" t="t"/>
              <a:pathLst>
                <a:path extrusionOk="0" fill="none" h="668" w="3571">
                  <a:moveTo>
                    <a:pt x="3570" y="668"/>
                  </a:moveTo>
                  <a:lnTo>
                    <a:pt x="1" y="0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15"/>
            <p:cNvSpPr/>
            <p:nvPr/>
          </p:nvSpPr>
          <p:spPr>
            <a:xfrm>
              <a:off x="6616028" y="3095865"/>
              <a:ext cx="62939" cy="12100"/>
            </a:xfrm>
            <a:custGeom>
              <a:rect b="b" l="l" r="r" t="t"/>
              <a:pathLst>
                <a:path extrusionOk="0" fill="none" h="635" w="3303">
                  <a:moveTo>
                    <a:pt x="3302" y="634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15"/>
            <p:cNvSpPr/>
            <p:nvPr/>
          </p:nvSpPr>
          <p:spPr>
            <a:xfrm>
              <a:off x="6607129" y="3127001"/>
              <a:ext cx="47047" cy="7012"/>
            </a:xfrm>
            <a:custGeom>
              <a:rect b="b" l="l" r="r" t="t"/>
              <a:pathLst>
                <a:path extrusionOk="0" fill="none" h="368" w="2469">
                  <a:moveTo>
                    <a:pt x="2469" y="368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15"/>
            <p:cNvSpPr/>
            <p:nvPr/>
          </p:nvSpPr>
          <p:spPr>
            <a:xfrm>
              <a:off x="6600136" y="3062176"/>
              <a:ext cx="15911" cy="75667"/>
            </a:xfrm>
            <a:custGeom>
              <a:rect b="b" l="l" r="r" t="t"/>
              <a:pathLst>
                <a:path extrusionOk="0" fill="none" h="3971" w="835">
                  <a:moveTo>
                    <a:pt x="834" y="1"/>
                  </a:moveTo>
                  <a:cubicBezTo>
                    <a:pt x="834" y="1"/>
                    <a:pt x="834" y="2669"/>
                    <a:pt x="0" y="397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15"/>
            <p:cNvSpPr/>
            <p:nvPr/>
          </p:nvSpPr>
          <p:spPr>
            <a:xfrm>
              <a:off x="5666403" y="2452606"/>
              <a:ext cx="180527" cy="291904"/>
            </a:xfrm>
            <a:custGeom>
              <a:rect b="b" l="l" r="r" t="t"/>
              <a:pathLst>
                <a:path extrusionOk="0" h="15319" w="9474">
                  <a:moveTo>
                    <a:pt x="7639" y="1"/>
                  </a:moveTo>
                  <a:cubicBezTo>
                    <a:pt x="7639" y="1"/>
                    <a:pt x="4391" y="3971"/>
                    <a:pt x="628" y="3971"/>
                  </a:cubicBezTo>
                  <a:cubicBezTo>
                    <a:pt x="597" y="3971"/>
                    <a:pt x="565" y="3971"/>
                    <a:pt x="534" y="3970"/>
                  </a:cubicBezTo>
                  <a:lnTo>
                    <a:pt x="534" y="3970"/>
                  </a:lnTo>
                  <a:cubicBezTo>
                    <a:pt x="834" y="5305"/>
                    <a:pt x="1035" y="6706"/>
                    <a:pt x="1168" y="8073"/>
                  </a:cubicBezTo>
                  <a:cubicBezTo>
                    <a:pt x="1235" y="8874"/>
                    <a:pt x="601" y="9408"/>
                    <a:pt x="1" y="9675"/>
                  </a:cubicBezTo>
                  <a:cubicBezTo>
                    <a:pt x="775" y="11286"/>
                    <a:pt x="2904" y="15318"/>
                    <a:pt x="5156" y="15318"/>
                  </a:cubicBezTo>
                  <a:cubicBezTo>
                    <a:pt x="5327" y="15318"/>
                    <a:pt x="5499" y="15295"/>
                    <a:pt x="5671" y="15245"/>
                  </a:cubicBezTo>
                  <a:cubicBezTo>
                    <a:pt x="7773" y="14678"/>
                    <a:pt x="8974" y="11109"/>
                    <a:pt x="9474" y="8974"/>
                  </a:cubicBezTo>
                  <a:cubicBezTo>
                    <a:pt x="9207" y="8907"/>
                    <a:pt x="9040" y="8841"/>
                    <a:pt x="9040" y="8841"/>
                  </a:cubicBezTo>
                  <a:lnTo>
                    <a:pt x="7639" y="1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15"/>
            <p:cNvSpPr/>
            <p:nvPr/>
          </p:nvSpPr>
          <p:spPr>
            <a:xfrm>
              <a:off x="5677207" y="2458970"/>
              <a:ext cx="137958" cy="152821"/>
            </a:xfrm>
            <a:custGeom>
              <a:rect b="b" l="l" r="r" t="t"/>
              <a:pathLst>
                <a:path extrusionOk="0" h="8020" w="7240">
                  <a:moveTo>
                    <a:pt x="6805" y="1"/>
                  </a:moveTo>
                  <a:cubicBezTo>
                    <a:pt x="5916" y="923"/>
                    <a:pt x="3169" y="3638"/>
                    <a:pt x="111" y="3638"/>
                  </a:cubicBezTo>
                  <a:cubicBezTo>
                    <a:pt x="74" y="3638"/>
                    <a:pt x="37" y="3637"/>
                    <a:pt x="1" y="3636"/>
                  </a:cubicBezTo>
                  <a:lnTo>
                    <a:pt x="1" y="3636"/>
                  </a:lnTo>
                  <a:cubicBezTo>
                    <a:pt x="267" y="5004"/>
                    <a:pt x="501" y="6372"/>
                    <a:pt x="634" y="7773"/>
                  </a:cubicBezTo>
                  <a:lnTo>
                    <a:pt x="634" y="7839"/>
                  </a:lnTo>
                  <a:cubicBezTo>
                    <a:pt x="1031" y="7961"/>
                    <a:pt x="1441" y="8020"/>
                    <a:pt x="1852" y="8020"/>
                  </a:cubicBezTo>
                  <a:cubicBezTo>
                    <a:pt x="2687" y="8020"/>
                    <a:pt x="3522" y="7775"/>
                    <a:pt x="4237" y="7306"/>
                  </a:cubicBezTo>
                  <a:cubicBezTo>
                    <a:pt x="6505" y="5671"/>
                    <a:pt x="7239" y="2202"/>
                    <a:pt x="7239" y="2202"/>
                  </a:cubicBezTo>
                  <a:lnTo>
                    <a:pt x="6805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15"/>
            <p:cNvSpPr/>
            <p:nvPr/>
          </p:nvSpPr>
          <p:spPr>
            <a:xfrm>
              <a:off x="5482065" y="2133301"/>
              <a:ext cx="451318" cy="403604"/>
            </a:xfrm>
            <a:custGeom>
              <a:rect b="b" l="l" r="r" t="t"/>
              <a:pathLst>
                <a:path extrusionOk="0" h="21181" w="23685">
                  <a:moveTo>
                    <a:pt x="12214" y="1"/>
                  </a:moveTo>
                  <a:cubicBezTo>
                    <a:pt x="8886" y="1"/>
                    <a:pt x="5735" y="677"/>
                    <a:pt x="4838" y="1814"/>
                  </a:cubicBezTo>
                  <a:cubicBezTo>
                    <a:pt x="3003" y="4216"/>
                    <a:pt x="5772" y="5984"/>
                    <a:pt x="5772" y="5984"/>
                  </a:cubicBezTo>
                  <a:cubicBezTo>
                    <a:pt x="5772" y="5984"/>
                    <a:pt x="5706" y="5980"/>
                    <a:pt x="5588" y="5980"/>
                  </a:cubicBezTo>
                  <a:cubicBezTo>
                    <a:pt x="4735" y="5980"/>
                    <a:pt x="1180" y="6186"/>
                    <a:pt x="535" y="9586"/>
                  </a:cubicBezTo>
                  <a:cubicBezTo>
                    <a:pt x="1" y="11654"/>
                    <a:pt x="1202" y="13756"/>
                    <a:pt x="3270" y="14356"/>
                  </a:cubicBezTo>
                  <a:cubicBezTo>
                    <a:pt x="3036" y="15590"/>
                    <a:pt x="3503" y="16858"/>
                    <a:pt x="4471" y="17659"/>
                  </a:cubicBezTo>
                  <a:cubicBezTo>
                    <a:pt x="5893" y="18910"/>
                    <a:pt x="9038" y="21181"/>
                    <a:pt x="12726" y="21181"/>
                  </a:cubicBezTo>
                  <a:cubicBezTo>
                    <a:pt x="13362" y="21181"/>
                    <a:pt x="14015" y="21113"/>
                    <a:pt x="14678" y="20961"/>
                  </a:cubicBezTo>
                  <a:cubicBezTo>
                    <a:pt x="19181" y="19960"/>
                    <a:pt x="23051" y="15357"/>
                    <a:pt x="22884" y="12588"/>
                  </a:cubicBezTo>
                  <a:cubicBezTo>
                    <a:pt x="22717" y="9820"/>
                    <a:pt x="21383" y="9286"/>
                    <a:pt x="21383" y="9286"/>
                  </a:cubicBezTo>
                  <a:cubicBezTo>
                    <a:pt x="21383" y="9286"/>
                    <a:pt x="23685" y="6250"/>
                    <a:pt x="21016" y="2648"/>
                  </a:cubicBezTo>
                  <a:cubicBezTo>
                    <a:pt x="19629" y="793"/>
                    <a:pt x="15817" y="1"/>
                    <a:pt x="12214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15"/>
            <p:cNvSpPr/>
            <p:nvPr/>
          </p:nvSpPr>
          <p:spPr>
            <a:xfrm>
              <a:off x="5585038" y="2305159"/>
              <a:ext cx="242837" cy="275383"/>
            </a:xfrm>
            <a:custGeom>
              <a:rect b="b" l="l" r="r" t="t"/>
              <a:pathLst>
                <a:path extrusionOk="0" h="14452" w="12744">
                  <a:moveTo>
                    <a:pt x="3770" y="0"/>
                  </a:moveTo>
                  <a:lnTo>
                    <a:pt x="1" y="3102"/>
                  </a:lnTo>
                  <a:cubicBezTo>
                    <a:pt x="1" y="3102"/>
                    <a:pt x="635" y="8473"/>
                    <a:pt x="2269" y="10608"/>
                  </a:cubicBezTo>
                  <a:cubicBezTo>
                    <a:pt x="3660" y="12492"/>
                    <a:pt x="5958" y="14451"/>
                    <a:pt x="7872" y="14451"/>
                  </a:cubicBezTo>
                  <a:cubicBezTo>
                    <a:pt x="8160" y="14451"/>
                    <a:pt x="8440" y="14407"/>
                    <a:pt x="8707" y="14310"/>
                  </a:cubicBezTo>
                  <a:cubicBezTo>
                    <a:pt x="10742" y="13543"/>
                    <a:pt x="12743" y="10174"/>
                    <a:pt x="12743" y="6772"/>
                  </a:cubicBezTo>
                  <a:cubicBezTo>
                    <a:pt x="12743" y="3336"/>
                    <a:pt x="12109" y="1601"/>
                    <a:pt x="12109" y="1601"/>
                  </a:cubicBezTo>
                  <a:cubicBezTo>
                    <a:pt x="12109" y="1601"/>
                    <a:pt x="5672" y="1601"/>
                    <a:pt x="3770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15"/>
            <p:cNvSpPr/>
            <p:nvPr/>
          </p:nvSpPr>
          <p:spPr>
            <a:xfrm>
              <a:off x="5743309" y="2376977"/>
              <a:ext cx="45160" cy="7641"/>
            </a:xfrm>
            <a:custGeom>
              <a:rect b="b" l="l" r="r" t="t"/>
              <a:pathLst>
                <a:path extrusionOk="0" fill="none" h="401" w="2370">
                  <a:moveTo>
                    <a:pt x="1" y="401"/>
                  </a:moveTo>
                  <a:cubicBezTo>
                    <a:pt x="1" y="401"/>
                    <a:pt x="1669" y="0"/>
                    <a:pt x="2369" y="40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15"/>
            <p:cNvSpPr/>
            <p:nvPr/>
          </p:nvSpPr>
          <p:spPr>
            <a:xfrm>
              <a:off x="5635896" y="2391592"/>
              <a:ext cx="41330" cy="22904"/>
            </a:xfrm>
            <a:custGeom>
              <a:rect b="b" l="l" r="r" t="t"/>
              <a:pathLst>
                <a:path extrusionOk="0" fill="none" h="1202" w="2169">
                  <a:moveTo>
                    <a:pt x="0" y="1202"/>
                  </a:moveTo>
                  <a:cubicBezTo>
                    <a:pt x="401" y="401"/>
                    <a:pt x="1301" y="1"/>
                    <a:pt x="2169" y="234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15"/>
            <p:cNvSpPr/>
            <p:nvPr/>
          </p:nvSpPr>
          <p:spPr>
            <a:xfrm>
              <a:off x="5615545" y="2347727"/>
              <a:ext cx="43884" cy="27363"/>
            </a:xfrm>
            <a:custGeom>
              <a:rect b="b" l="l" r="r" t="t"/>
              <a:pathLst>
                <a:path extrusionOk="0" fill="none" h="1436" w="2303">
                  <a:moveTo>
                    <a:pt x="1" y="1435"/>
                  </a:moveTo>
                  <a:cubicBezTo>
                    <a:pt x="368" y="501"/>
                    <a:pt x="1335" y="1"/>
                    <a:pt x="2303" y="168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15"/>
            <p:cNvSpPr/>
            <p:nvPr/>
          </p:nvSpPr>
          <p:spPr>
            <a:xfrm>
              <a:off x="5726159" y="2331207"/>
              <a:ext cx="58480" cy="17188"/>
            </a:xfrm>
            <a:custGeom>
              <a:rect b="b" l="l" r="r" t="t"/>
              <a:pathLst>
                <a:path extrusionOk="0" fill="none" h="902" w="3069">
                  <a:moveTo>
                    <a:pt x="0" y="534"/>
                  </a:moveTo>
                  <a:cubicBezTo>
                    <a:pt x="1001" y="1"/>
                    <a:pt x="2235" y="134"/>
                    <a:pt x="3069" y="90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15"/>
            <p:cNvSpPr/>
            <p:nvPr/>
          </p:nvSpPr>
          <p:spPr>
            <a:xfrm>
              <a:off x="5686735" y="2462781"/>
              <a:ext cx="81384" cy="48971"/>
            </a:xfrm>
            <a:custGeom>
              <a:rect b="b" l="l" r="r" t="t"/>
              <a:pathLst>
                <a:path extrusionOk="0" fill="none" h="2570" w="4271">
                  <a:moveTo>
                    <a:pt x="1" y="1202"/>
                  </a:moveTo>
                  <a:cubicBezTo>
                    <a:pt x="1" y="1202"/>
                    <a:pt x="2770" y="2569"/>
                    <a:pt x="4271" y="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15"/>
            <p:cNvSpPr/>
            <p:nvPr/>
          </p:nvSpPr>
          <p:spPr>
            <a:xfrm>
              <a:off x="5700092" y="2429740"/>
              <a:ext cx="36890" cy="22885"/>
            </a:xfrm>
            <a:custGeom>
              <a:rect b="b" l="l" r="r" t="t"/>
              <a:pathLst>
                <a:path extrusionOk="0" fill="none" h="1201" w="1936">
                  <a:moveTo>
                    <a:pt x="0" y="367"/>
                  </a:moveTo>
                  <a:cubicBezTo>
                    <a:pt x="0" y="367"/>
                    <a:pt x="1001" y="1201"/>
                    <a:pt x="1935" y="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15"/>
            <p:cNvSpPr/>
            <p:nvPr/>
          </p:nvSpPr>
          <p:spPr>
            <a:xfrm>
              <a:off x="5822768" y="2350147"/>
              <a:ext cx="43884" cy="76430"/>
            </a:xfrm>
            <a:custGeom>
              <a:rect b="b" l="l" r="r" t="t"/>
              <a:pathLst>
                <a:path extrusionOk="0" h="4011" w="2303">
                  <a:moveTo>
                    <a:pt x="946" y="0"/>
                  </a:moveTo>
                  <a:cubicBezTo>
                    <a:pt x="429" y="0"/>
                    <a:pt x="0" y="875"/>
                    <a:pt x="0" y="875"/>
                  </a:cubicBezTo>
                  <a:lnTo>
                    <a:pt x="301" y="4010"/>
                  </a:lnTo>
                  <a:cubicBezTo>
                    <a:pt x="301" y="4010"/>
                    <a:pt x="2302" y="1642"/>
                    <a:pt x="1535" y="441"/>
                  </a:cubicBezTo>
                  <a:cubicBezTo>
                    <a:pt x="1338" y="118"/>
                    <a:pt x="1136" y="0"/>
                    <a:pt x="946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15"/>
            <p:cNvSpPr/>
            <p:nvPr/>
          </p:nvSpPr>
          <p:spPr>
            <a:xfrm>
              <a:off x="5559619" y="2386504"/>
              <a:ext cx="48323" cy="75667"/>
            </a:xfrm>
            <a:custGeom>
              <a:rect b="b" l="l" r="r" t="t"/>
              <a:pathLst>
                <a:path extrusionOk="0" fill="none" h="3971" w="2536">
                  <a:moveTo>
                    <a:pt x="1602" y="635"/>
                  </a:moveTo>
                  <a:cubicBezTo>
                    <a:pt x="1602" y="635"/>
                    <a:pt x="1" y="1"/>
                    <a:pt x="101" y="1902"/>
                  </a:cubicBezTo>
                  <a:cubicBezTo>
                    <a:pt x="234" y="3770"/>
                    <a:pt x="2536" y="3970"/>
                    <a:pt x="2536" y="397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15"/>
            <p:cNvSpPr/>
            <p:nvPr/>
          </p:nvSpPr>
          <p:spPr>
            <a:xfrm>
              <a:off x="6628090" y="1623123"/>
              <a:ext cx="1653917" cy="3063091"/>
            </a:xfrm>
            <a:custGeom>
              <a:rect b="b" l="l" r="r" t="t"/>
              <a:pathLst>
                <a:path extrusionOk="0" h="160750" w="86797">
                  <a:moveTo>
                    <a:pt x="1" y="1"/>
                  </a:moveTo>
                  <a:lnTo>
                    <a:pt x="1" y="160749"/>
                  </a:lnTo>
                  <a:lnTo>
                    <a:pt x="86796" y="160749"/>
                  </a:lnTo>
                  <a:lnTo>
                    <a:pt x="8679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15"/>
            <p:cNvSpPr/>
            <p:nvPr/>
          </p:nvSpPr>
          <p:spPr>
            <a:xfrm>
              <a:off x="6628090" y="1623123"/>
              <a:ext cx="1653917" cy="190702"/>
            </a:xfrm>
            <a:custGeom>
              <a:rect b="b" l="l" r="r" t="t"/>
              <a:pathLst>
                <a:path extrusionOk="0" h="10008" w="86797">
                  <a:moveTo>
                    <a:pt x="1" y="1"/>
                  </a:moveTo>
                  <a:lnTo>
                    <a:pt x="1" y="10008"/>
                  </a:lnTo>
                  <a:lnTo>
                    <a:pt x="86796" y="10008"/>
                  </a:lnTo>
                  <a:lnTo>
                    <a:pt x="8679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15"/>
            <p:cNvSpPr/>
            <p:nvPr/>
          </p:nvSpPr>
          <p:spPr>
            <a:xfrm>
              <a:off x="6628090" y="1623123"/>
              <a:ext cx="1562377" cy="2725570"/>
            </a:xfrm>
            <a:custGeom>
              <a:rect b="b" l="l" r="r" t="t"/>
              <a:pathLst>
                <a:path extrusionOk="0" h="143037" w="81993">
                  <a:moveTo>
                    <a:pt x="60411" y="1"/>
                  </a:moveTo>
                  <a:lnTo>
                    <a:pt x="1" y="105343"/>
                  </a:lnTo>
                  <a:lnTo>
                    <a:pt x="1" y="143037"/>
                  </a:lnTo>
                  <a:lnTo>
                    <a:pt x="81993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15"/>
            <p:cNvSpPr/>
            <p:nvPr/>
          </p:nvSpPr>
          <p:spPr>
            <a:xfrm>
              <a:off x="7259896" y="2858135"/>
              <a:ext cx="1022110" cy="1828080"/>
            </a:xfrm>
            <a:custGeom>
              <a:rect b="b" l="l" r="r" t="t"/>
              <a:pathLst>
                <a:path extrusionOk="0" h="95937" w="53640">
                  <a:moveTo>
                    <a:pt x="52205" y="1"/>
                  </a:moveTo>
                  <a:lnTo>
                    <a:pt x="1" y="92200"/>
                  </a:lnTo>
                  <a:lnTo>
                    <a:pt x="1435" y="95936"/>
                  </a:lnTo>
                  <a:lnTo>
                    <a:pt x="53639" y="95936"/>
                  </a:lnTo>
                  <a:lnTo>
                    <a:pt x="53639" y="1035"/>
                  </a:lnTo>
                  <a:lnTo>
                    <a:pt x="52205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15"/>
            <p:cNvSpPr/>
            <p:nvPr/>
          </p:nvSpPr>
          <p:spPr>
            <a:xfrm>
              <a:off x="6612846" y="1467405"/>
              <a:ext cx="1739074" cy="3345925"/>
            </a:xfrm>
            <a:custGeom>
              <a:rect b="b" l="l" r="r" t="t"/>
              <a:pathLst>
                <a:path extrusionOk="0" h="175593" w="91266">
                  <a:moveTo>
                    <a:pt x="85995" y="11909"/>
                  </a:moveTo>
                  <a:lnTo>
                    <a:pt x="85995" y="165185"/>
                  </a:lnTo>
                  <a:lnTo>
                    <a:pt x="4003" y="165185"/>
                  </a:lnTo>
                  <a:lnTo>
                    <a:pt x="4003" y="11909"/>
                  </a:lnTo>
                  <a:close/>
                  <a:moveTo>
                    <a:pt x="6905" y="0"/>
                  </a:moveTo>
                  <a:cubicBezTo>
                    <a:pt x="3103" y="0"/>
                    <a:pt x="0" y="3102"/>
                    <a:pt x="0" y="6905"/>
                  </a:cubicBezTo>
                  <a:lnTo>
                    <a:pt x="0" y="168688"/>
                  </a:lnTo>
                  <a:cubicBezTo>
                    <a:pt x="0" y="172524"/>
                    <a:pt x="3103" y="175593"/>
                    <a:pt x="6905" y="175593"/>
                  </a:cubicBezTo>
                  <a:lnTo>
                    <a:pt x="83060" y="175593"/>
                  </a:lnTo>
                  <a:cubicBezTo>
                    <a:pt x="86896" y="175593"/>
                    <a:pt x="89998" y="172524"/>
                    <a:pt x="89998" y="168688"/>
                  </a:cubicBezTo>
                  <a:lnTo>
                    <a:pt x="89998" y="70284"/>
                  </a:lnTo>
                  <a:lnTo>
                    <a:pt x="90198" y="70284"/>
                  </a:lnTo>
                  <a:cubicBezTo>
                    <a:pt x="90765" y="70284"/>
                    <a:pt x="91265" y="69817"/>
                    <a:pt x="91265" y="69216"/>
                  </a:cubicBezTo>
                  <a:lnTo>
                    <a:pt x="91265" y="58509"/>
                  </a:lnTo>
                  <a:cubicBezTo>
                    <a:pt x="91265" y="57908"/>
                    <a:pt x="90765" y="57441"/>
                    <a:pt x="90198" y="57441"/>
                  </a:cubicBezTo>
                  <a:lnTo>
                    <a:pt x="89998" y="57441"/>
                  </a:lnTo>
                  <a:lnTo>
                    <a:pt x="89998" y="55040"/>
                  </a:lnTo>
                  <a:lnTo>
                    <a:pt x="90198" y="55040"/>
                  </a:lnTo>
                  <a:cubicBezTo>
                    <a:pt x="90765" y="55040"/>
                    <a:pt x="91265" y="54573"/>
                    <a:pt x="91265" y="53972"/>
                  </a:cubicBezTo>
                  <a:lnTo>
                    <a:pt x="91265" y="43265"/>
                  </a:lnTo>
                  <a:cubicBezTo>
                    <a:pt x="91265" y="42664"/>
                    <a:pt x="90765" y="42197"/>
                    <a:pt x="90198" y="42197"/>
                  </a:cubicBezTo>
                  <a:cubicBezTo>
                    <a:pt x="90165" y="42180"/>
                    <a:pt x="90131" y="42172"/>
                    <a:pt x="90098" y="42172"/>
                  </a:cubicBezTo>
                  <a:cubicBezTo>
                    <a:pt x="90065" y="42172"/>
                    <a:pt x="90031" y="42180"/>
                    <a:pt x="89998" y="42197"/>
                  </a:cubicBezTo>
                  <a:lnTo>
                    <a:pt x="89998" y="39795"/>
                  </a:lnTo>
                  <a:lnTo>
                    <a:pt x="90198" y="39795"/>
                  </a:lnTo>
                  <a:cubicBezTo>
                    <a:pt x="90765" y="39795"/>
                    <a:pt x="91265" y="39328"/>
                    <a:pt x="91265" y="38728"/>
                  </a:cubicBezTo>
                  <a:lnTo>
                    <a:pt x="91265" y="28020"/>
                  </a:lnTo>
                  <a:cubicBezTo>
                    <a:pt x="91265" y="27420"/>
                    <a:pt x="90765" y="26953"/>
                    <a:pt x="90198" y="26953"/>
                  </a:cubicBezTo>
                  <a:cubicBezTo>
                    <a:pt x="90165" y="26936"/>
                    <a:pt x="90131" y="26928"/>
                    <a:pt x="90098" y="26928"/>
                  </a:cubicBezTo>
                  <a:cubicBezTo>
                    <a:pt x="90065" y="26928"/>
                    <a:pt x="90031" y="26936"/>
                    <a:pt x="89998" y="26953"/>
                  </a:cubicBezTo>
                  <a:lnTo>
                    <a:pt x="89998" y="6905"/>
                  </a:lnTo>
                  <a:cubicBezTo>
                    <a:pt x="89998" y="3102"/>
                    <a:pt x="86896" y="0"/>
                    <a:pt x="83060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15"/>
            <p:cNvSpPr/>
            <p:nvPr/>
          </p:nvSpPr>
          <p:spPr>
            <a:xfrm>
              <a:off x="6756501" y="2007672"/>
              <a:ext cx="1429525" cy="553014"/>
            </a:xfrm>
            <a:custGeom>
              <a:rect b="b" l="l" r="r" t="t"/>
              <a:pathLst>
                <a:path extrusionOk="0" h="29022" w="75021">
                  <a:moveTo>
                    <a:pt x="2669" y="1"/>
                  </a:moveTo>
                  <a:cubicBezTo>
                    <a:pt x="1201" y="1"/>
                    <a:pt x="0" y="1202"/>
                    <a:pt x="0" y="2669"/>
                  </a:cubicBezTo>
                  <a:lnTo>
                    <a:pt x="0" y="26353"/>
                  </a:lnTo>
                  <a:cubicBezTo>
                    <a:pt x="0" y="27821"/>
                    <a:pt x="1201" y="29022"/>
                    <a:pt x="2669" y="29022"/>
                  </a:cubicBezTo>
                  <a:lnTo>
                    <a:pt x="72352" y="29022"/>
                  </a:lnTo>
                  <a:cubicBezTo>
                    <a:pt x="73819" y="29022"/>
                    <a:pt x="75020" y="27821"/>
                    <a:pt x="75020" y="26353"/>
                  </a:cubicBezTo>
                  <a:lnTo>
                    <a:pt x="75020" y="2669"/>
                  </a:lnTo>
                  <a:cubicBezTo>
                    <a:pt x="75020" y="1202"/>
                    <a:pt x="73819" y="1"/>
                    <a:pt x="72352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15"/>
            <p:cNvSpPr/>
            <p:nvPr/>
          </p:nvSpPr>
          <p:spPr>
            <a:xfrm>
              <a:off x="7087010" y="2178101"/>
              <a:ext cx="71856" cy="172905"/>
            </a:xfrm>
            <a:custGeom>
              <a:rect b="b" l="l" r="r" t="t"/>
              <a:pathLst>
                <a:path extrusionOk="0" h="9074" w="3771">
                  <a:moveTo>
                    <a:pt x="1368" y="0"/>
                  </a:moveTo>
                  <a:lnTo>
                    <a:pt x="1368" y="568"/>
                  </a:lnTo>
                  <a:cubicBezTo>
                    <a:pt x="468" y="768"/>
                    <a:pt x="34" y="1435"/>
                    <a:pt x="34" y="2536"/>
                  </a:cubicBezTo>
                  <a:cubicBezTo>
                    <a:pt x="34" y="4837"/>
                    <a:pt x="2503" y="4904"/>
                    <a:pt x="2503" y="6572"/>
                  </a:cubicBezTo>
                  <a:cubicBezTo>
                    <a:pt x="2503" y="7172"/>
                    <a:pt x="2236" y="7372"/>
                    <a:pt x="1835" y="7372"/>
                  </a:cubicBezTo>
                  <a:cubicBezTo>
                    <a:pt x="1435" y="7372"/>
                    <a:pt x="1202" y="7172"/>
                    <a:pt x="1202" y="6572"/>
                  </a:cubicBezTo>
                  <a:lnTo>
                    <a:pt x="1202" y="5938"/>
                  </a:lnTo>
                  <a:lnTo>
                    <a:pt x="1" y="5938"/>
                  </a:lnTo>
                  <a:lnTo>
                    <a:pt x="1" y="6505"/>
                  </a:lnTo>
                  <a:cubicBezTo>
                    <a:pt x="1" y="7606"/>
                    <a:pt x="468" y="8306"/>
                    <a:pt x="1368" y="8473"/>
                  </a:cubicBezTo>
                  <a:lnTo>
                    <a:pt x="1368" y="9074"/>
                  </a:lnTo>
                  <a:lnTo>
                    <a:pt x="2402" y="9074"/>
                  </a:lnTo>
                  <a:lnTo>
                    <a:pt x="2402" y="8473"/>
                  </a:lnTo>
                  <a:cubicBezTo>
                    <a:pt x="3303" y="8306"/>
                    <a:pt x="3770" y="7606"/>
                    <a:pt x="3770" y="6505"/>
                  </a:cubicBezTo>
                  <a:cubicBezTo>
                    <a:pt x="3770" y="4203"/>
                    <a:pt x="1302" y="4137"/>
                    <a:pt x="1302" y="2469"/>
                  </a:cubicBezTo>
                  <a:cubicBezTo>
                    <a:pt x="1302" y="1902"/>
                    <a:pt x="1535" y="1668"/>
                    <a:pt x="1935" y="1668"/>
                  </a:cubicBezTo>
                  <a:cubicBezTo>
                    <a:pt x="2336" y="1668"/>
                    <a:pt x="2569" y="1902"/>
                    <a:pt x="2569" y="2469"/>
                  </a:cubicBezTo>
                  <a:lnTo>
                    <a:pt x="2569" y="2802"/>
                  </a:lnTo>
                  <a:lnTo>
                    <a:pt x="3770" y="2802"/>
                  </a:lnTo>
                  <a:lnTo>
                    <a:pt x="3770" y="2569"/>
                  </a:lnTo>
                  <a:cubicBezTo>
                    <a:pt x="3770" y="1468"/>
                    <a:pt x="3303" y="768"/>
                    <a:pt x="2402" y="601"/>
                  </a:cubicBezTo>
                  <a:lnTo>
                    <a:pt x="24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15"/>
            <p:cNvSpPr/>
            <p:nvPr/>
          </p:nvSpPr>
          <p:spPr>
            <a:xfrm>
              <a:off x="7189983" y="2186999"/>
              <a:ext cx="42607" cy="153831"/>
            </a:xfrm>
            <a:custGeom>
              <a:rect b="b" l="l" r="r" t="t"/>
              <a:pathLst>
                <a:path extrusionOk="0" h="8073" w="2236">
                  <a:moveTo>
                    <a:pt x="1402" y="0"/>
                  </a:moveTo>
                  <a:cubicBezTo>
                    <a:pt x="1201" y="568"/>
                    <a:pt x="968" y="1035"/>
                    <a:pt x="1" y="1035"/>
                  </a:cubicBezTo>
                  <a:lnTo>
                    <a:pt x="1" y="1935"/>
                  </a:lnTo>
                  <a:lnTo>
                    <a:pt x="1001" y="1935"/>
                  </a:lnTo>
                  <a:lnTo>
                    <a:pt x="1001" y="8073"/>
                  </a:lnTo>
                  <a:lnTo>
                    <a:pt x="2236" y="8073"/>
                  </a:lnTo>
                  <a:lnTo>
                    <a:pt x="2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15"/>
            <p:cNvSpPr/>
            <p:nvPr/>
          </p:nvSpPr>
          <p:spPr>
            <a:xfrm>
              <a:off x="7260544" y="2186999"/>
              <a:ext cx="71837" cy="155737"/>
            </a:xfrm>
            <a:custGeom>
              <a:rect b="b" l="l" r="r" t="t"/>
              <a:pathLst>
                <a:path extrusionOk="0" h="8173" w="3770">
                  <a:moveTo>
                    <a:pt x="234" y="0"/>
                  </a:moveTo>
                  <a:lnTo>
                    <a:pt x="0" y="4704"/>
                  </a:lnTo>
                  <a:lnTo>
                    <a:pt x="1201" y="4704"/>
                  </a:lnTo>
                  <a:lnTo>
                    <a:pt x="1201" y="4437"/>
                  </a:lnTo>
                  <a:cubicBezTo>
                    <a:pt x="1201" y="3870"/>
                    <a:pt x="1468" y="3636"/>
                    <a:pt x="1868" y="3636"/>
                  </a:cubicBezTo>
                  <a:cubicBezTo>
                    <a:pt x="2269" y="3636"/>
                    <a:pt x="2535" y="3870"/>
                    <a:pt x="2535" y="4437"/>
                  </a:cubicBezTo>
                  <a:lnTo>
                    <a:pt x="2535" y="6205"/>
                  </a:lnTo>
                  <a:cubicBezTo>
                    <a:pt x="2535" y="6805"/>
                    <a:pt x="2269" y="7006"/>
                    <a:pt x="1868" y="7006"/>
                  </a:cubicBezTo>
                  <a:cubicBezTo>
                    <a:pt x="1468" y="7006"/>
                    <a:pt x="1201" y="6805"/>
                    <a:pt x="1201" y="6205"/>
                  </a:cubicBezTo>
                  <a:lnTo>
                    <a:pt x="1201" y="5471"/>
                  </a:lnTo>
                  <a:lnTo>
                    <a:pt x="0" y="5471"/>
                  </a:lnTo>
                  <a:lnTo>
                    <a:pt x="0" y="6138"/>
                  </a:lnTo>
                  <a:cubicBezTo>
                    <a:pt x="0" y="7439"/>
                    <a:pt x="634" y="8173"/>
                    <a:pt x="1902" y="8173"/>
                  </a:cubicBezTo>
                  <a:cubicBezTo>
                    <a:pt x="3136" y="8173"/>
                    <a:pt x="3770" y="7439"/>
                    <a:pt x="3770" y="6172"/>
                  </a:cubicBezTo>
                  <a:lnTo>
                    <a:pt x="3770" y="4370"/>
                  </a:lnTo>
                  <a:cubicBezTo>
                    <a:pt x="3770" y="3169"/>
                    <a:pt x="3303" y="2536"/>
                    <a:pt x="2369" y="2536"/>
                  </a:cubicBezTo>
                  <a:cubicBezTo>
                    <a:pt x="2341" y="2534"/>
                    <a:pt x="2314" y="2532"/>
                    <a:pt x="2286" y="2532"/>
                  </a:cubicBezTo>
                  <a:cubicBezTo>
                    <a:pt x="1881" y="2532"/>
                    <a:pt x="1487" y="2759"/>
                    <a:pt x="1268" y="3103"/>
                  </a:cubicBezTo>
                  <a:lnTo>
                    <a:pt x="1368" y="1201"/>
                  </a:lnTo>
                  <a:lnTo>
                    <a:pt x="3569" y="1201"/>
                  </a:lnTo>
                  <a:lnTo>
                    <a:pt x="35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15"/>
            <p:cNvSpPr/>
            <p:nvPr/>
          </p:nvSpPr>
          <p:spPr>
            <a:xfrm>
              <a:off x="7348883" y="2317298"/>
              <a:ext cx="22904" cy="45160"/>
            </a:xfrm>
            <a:custGeom>
              <a:rect b="b" l="l" r="r" t="t"/>
              <a:pathLst>
                <a:path extrusionOk="0" h="2370" w="1202">
                  <a:moveTo>
                    <a:pt x="1" y="1"/>
                  </a:moveTo>
                  <a:lnTo>
                    <a:pt x="1" y="1235"/>
                  </a:lnTo>
                  <a:lnTo>
                    <a:pt x="468" y="1235"/>
                  </a:lnTo>
                  <a:lnTo>
                    <a:pt x="134" y="2369"/>
                  </a:lnTo>
                  <a:lnTo>
                    <a:pt x="635" y="2369"/>
                  </a:lnTo>
                  <a:lnTo>
                    <a:pt x="1202" y="1102"/>
                  </a:lnTo>
                  <a:lnTo>
                    <a:pt x="1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15"/>
            <p:cNvSpPr/>
            <p:nvPr/>
          </p:nvSpPr>
          <p:spPr>
            <a:xfrm>
              <a:off x="7387660" y="2185723"/>
              <a:ext cx="73114" cy="157013"/>
            </a:xfrm>
            <a:custGeom>
              <a:rect b="b" l="l" r="r" t="t"/>
              <a:pathLst>
                <a:path extrusionOk="0" h="8240" w="3837">
                  <a:moveTo>
                    <a:pt x="1902" y="4037"/>
                  </a:moveTo>
                  <a:cubicBezTo>
                    <a:pt x="2302" y="4037"/>
                    <a:pt x="2569" y="4270"/>
                    <a:pt x="2569" y="4838"/>
                  </a:cubicBezTo>
                  <a:lnTo>
                    <a:pt x="2569" y="6272"/>
                  </a:lnTo>
                  <a:cubicBezTo>
                    <a:pt x="2569" y="6872"/>
                    <a:pt x="2302" y="7073"/>
                    <a:pt x="1902" y="7073"/>
                  </a:cubicBezTo>
                  <a:cubicBezTo>
                    <a:pt x="1502" y="7073"/>
                    <a:pt x="1268" y="6872"/>
                    <a:pt x="1268" y="6272"/>
                  </a:cubicBezTo>
                  <a:lnTo>
                    <a:pt x="1268" y="4838"/>
                  </a:lnTo>
                  <a:lnTo>
                    <a:pt x="1302" y="4838"/>
                  </a:lnTo>
                  <a:cubicBezTo>
                    <a:pt x="1302" y="4270"/>
                    <a:pt x="1502" y="4037"/>
                    <a:pt x="1902" y="4037"/>
                  </a:cubicBezTo>
                  <a:close/>
                  <a:moveTo>
                    <a:pt x="1935" y="1"/>
                  </a:moveTo>
                  <a:cubicBezTo>
                    <a:pt x="634" y="1"/>
                    <a:pt x="1" y="735"/>
                    <a:pt x="1" y="2102"/>
                  </a:cubicBezTo>
                  <a:lnTo>
                    <a:pt x="1" y="6205"/>
                  </a:lnTo>
                  <a:cubicBezTo>
                    <a:pt x="1" y="7506"/>
                    <a:pt x="668" y="8240"/>
                    <a:pt x="1935" y="8240"/>
                  </a:cubicBezTo>
                  <a:cubicBezTo>
                    <a:pt x="3170" y="8240"/>
                    <a:pt x="3837" y="7506"/>
                    <a:pt x="3837" y="6205"/>
                  </a:cubicBezTo>
                  <a:lnTo>
                    <a:pt x="3837" y="4737"/>
                  </a:lnTo>
                  <a:cubicBezTo>
                    <a:pt x="3837" y="3570"/>
                    <a:pt x="3370" y="2903"/>
                    <a:pt x="2436" y="2903"/>
                  </a:cubicBezTo>
                  <a:cubicBezTo>
                    <a:pt x="2410" y="2901"/>
                    <a:pt x="2385" y="2900"/>
                    <a:pt x="2360" y="2900"/>
                  </a:cubicBezTo>
                  <a:cubicBezTo>
                    <a:pt x="1889" y="2900"/>
                    <a:pt x="1458" y="3192"/>
                    <a:pt x="1268" y="3603"/>
                  </a:cubicBezTo>
                  <a:lnTo>
                    <a:pt x="1268" y="2136"/>
                  </a:lnTo>
                  <a:cubicBezTo>
                    <a:pt x="1268" y="1368"/>
                    <a:pt x="1568" y="1168"/>
                    <a:pt x="1969" y="1168"/>
                  </a:cubicBezTo>
                  <a:cubicBezTo>
                    <a:pt x="2369" y="1168"/>
                    <a:pt x="2636" y="1368"/>
                    <a:pt x="2636" y="1935"/>
                  </a:cubicBezTo>
                  <a:lnTo>
                    <a:pt x="2636" y="2236"/>
                  </a:lnTo>
                  <a:lnTo>
                    <a:pt x="3803" y="2236"/>
                  </a:lnTo>
                  <a:lnTo>
                    <a:pt x="3803" y="2036"/>
                  </a:lnTo>
                  <a:cubicBezTo>
                    <a:pt x="3803" y="735"/>
                    <a:pt x="3203" y="1"/>
                    <a:pt x="19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15"/>
            <p:cNvSpPr/>
            <p:nvPr/>
          </p:nvSpPr>
          <p:spPr>
            <a:xfrm>
              <a:off x="7475370" y="2186999"/>
              <a:ext cx="71856" cy="153831"/>
            </a:xfrm>
            <a:custGeom>
              <a:rect b="b" l="l" r="r" t="t"/>
              <a:pathLst>
                <a:path extrusionOk="0" h="8073" w="3771">
                  <a:moveTo>
                    <a:pt x="3770" y="0"/>
                  </a:moveTo>
                  <a:lnTo>
                    <a:pt x="1" y="34"/>
                  </a:lnTo>
                  <a:lnTo>
                    <a:pt x="1" y="1201"/>
                  </a:lnTo>
                  <a:lnTo>
                    <a:pt x="2503" y="1201"/>
                  </a:lnTo>
                  <a:lnTo>
                    <a:pt x="668" y="8073"/>
                  </a:lnTo>
                  <a:lnTo>
                    <a:pt x="1902" y="8073"/>
                  </a:lnTo>
                  <a:lnTo>
                    <a:pt x="3770" y="1135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15"/>
            <p:cNvSpPr/>
            <p:nvPr/>
          </p:nvSpPr>
          <p:spPr>
            <a:xfrm>
              <a:off x="7559917" y="2185723"/>
              <a:ext cx="75648" cy="157013"/>
            </a:xfrm>
            <a:custGeom>
              <a:rect b="b" l="l" r="r" t="t"/>
              <a:pathLst>
                <a:path extrusionOk="0" h="8240" w="3970">
                  <a:moveTo>
                    <a:pt x="2002" y="1135"/>
                  </a:moveTo>
                  <a:cubicBezTo>
                    <a:pt x="2402" y="1135"/>
                    <a:pt x="2702" y="1335"/>
                    <a:pt x="2702" y="2036"/>
                  </a:cubicBezTo>
                  <a:lnTo>
                    <a:pt x="2702" y="2503"/>
                  </a:lnTo>
                  <a:cubicBezTo>
                    <a:pt x="2702" y="3136"/>
                    <a:pt x="2402" y="3336"/>
                    <a:pt x="2002" y="3336"/>
                  </a:cubicBezTo>
                  <a:cubicBezTo>
                    <a:pt x="1568" y="3336"/>
                    <a:pt x="1268" y="3136"/>
                    <a:pt x="1268" y="2503"/>
                  </a:cubicBezTo>
                  <a:lnTo>
                    <a:pt x="1268" y="2036"/>
                  </a:lnTo>
                  <a:cubicBezTo>
                    <a:pt x="1268" y="1335"/>
                    <a:pt x="1602" y="1135"/>
                    <a:pt x="2002" y="1135"/>
                  </a:cubicBezTo>
                  <a:close/>
                  <a:moveTo>
                    <a:pt x="2002" y="4504"/>
                  </a:moveTo>
                  <a:cubicBezTo>
                    <a:pt x="2436" y="4504"/>
                    <a:pt x="2702" y="4771"/>
                    <a:pt x="2702" y="5438"/>
                  </a:cubicBezTo>
                  <a:lnTo>
                    <a:pt x="2702" y="6172"/>
                  </a:lnTo>
                  <a:cubicBezTo>
                    <a:pt x="2702" y="6906"/>
                    <a:pt x="2402" y="7106"/>
                    <a:pt x="2002" y="7106"/>
                  </a:cubicBezTo>
                  <a:cubicBezTo>
                    <a:pt x="1602" y="7106"/>
                    <a:pt x="1268" y="6872"/>
                    <a:pt x="1268" y="6172"/>
                  </a:cubicBezTo>
                  <a:lnTo>
                    <a:pt x="1268" y="5438"/>
                  </a:lnTo>
                  <a:cubicBezTo>
                    <a:pt x="1268" y="4771"/>
                    <a:pt x="1535" y="4504"/>
                    <a:pt x="2002" y="4504"/>
                  </a:cubicBezTo>
                  <a:close/>
                  <a:moveTo>
                    <a:pt x="2002" y="1"/>
                  </a:moveTo>
                  <a:cubicBezTo>
                    <a:pt x="701" y="1"/>
                    <a:pt x="0" y="735"/>
                    <a:pt x="0" y="2036"/>
                  </a:cubicBezTo>
                  <a:lnTo>
                    <a:pt x="0" y="2269"/>
                  </a:lnTo>
                  <a:cubicBezTo>
                    <a:pt x="0" y="3070"/>
                    <a:pt x="267" y="3603"/>
                    <a:pt x="801" y="3904"/>
                  </a:cubicBezTo>
                  <a:cubicBezTo>
                    <a:pt x="234" y="4204"/>
                    <a:pt x="0" y="4804"/>
                    <a:pt x="0" y="5571"/>
                  </a:cubicBezTo>
                  <a:lnTo>
                    <a:pt x="0" y="6205"/>
                  </a:lnTo>
                  <a:cubicBezTo>
                    <a:pt x="0" y="7506"/>
                    <a:pt x="701" y="8240"/>
                    <a:pt x="2002" y="8240"/>
                  </a:cubicBezTo>
                  <a:cubicBezTo>
                    <a:pt x="3269" y="8240"/>
                    <a:pt x="3970" y="7506"/>
                    <a:pt x="3970" y="6205"/>
                  </a:cubicBezTo>
                  <a:lnTo>
                    <a:pt x="3970" y="5571"/>
                  </a:lnTo>
                  <a:cubicBezTo>
                    <a:pt x="3970" y="4804"/>
                    <a:pt x="3736" y="4204"/>
                    <a:pt x="3203" y="3904"/>
                  </a:cubicBezTo>
                  <a:cubicBezTo>
                    <a:pt x="3703" y="3603"/>
                    <a:pt x="3970" y="3070"/>
                    <a:pt x="3970" y="2269"/>
                  </a:cubicBezTo>
                  <a:lnTo>
                    <a:pt x="3970" y="2036"/>
                  </a:lnTo>
                  <a:cubicBezTo>
                    <a:pt x="3970" y="735"/>
                    <a:pt x="3269" y="1"/>
                    <a:pt x="20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15"/>
            <p:cNvSpPr/>
            <p:nvPr/>
          </p:nvSpPr>
          <p:spPr>
            <a:xfrm>
              <a:off x="7650181" y="2317298"/>
              <a:ext cx="22904" cy="23533"/>
            </a:xfrm>
            <a:custGeom>
              <a:rect b="b" l="l" r="r" t="t"/>
              <a:pathLst>
                <a:path extrusionOk="0" h="1235" w="1202">
                  <a:moveTo>
                    <a:pt x="0" y="1"/>
                  </a:moveTo>
                  <a:lnTo>
                    <a:pt x="0" y="1235"/>
                  </a:lnTo>
                  <a:lnTo>
                    <a:pt x="1201" y="1235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15"/>
            <p:cNvSpPr/>
            <p:nvPr/>
          </p:nvSpPr>
          <p:spPr>
            <a:xfrm>
              <a:off x="7690863" y="2185723"/>
              <a:ext cx="71837" cy="155108"/>
            </a:xfrm>
            <a:custGeom>
              <a:rect b="b" l="l" r="r" t="t"/>
              <a:pathLst>
                <a:path extrusionOk="0" h="8140" w="3770">
                  <a:moveTo>
                    <a:pt x="1868" y="1"/>
                  </a:moveTo>
                  <a:cubicBezTo>
                    <a:pt x="634" y="1"/>
                    <a:pt x="0" y="735"/>
                    <a:pt x="0" y="2002"/>
                  </a:cubicBezTo>
                  <a:lnTo>
                    <a:pt x="0" y="2803"/>
                  </a:lnTo>
                  <a:lnTo>
                    <a:pt x="1201" y="2803"/>
                  </a:lnTo>
                  <a:lnTo>
                    <a:pt x="1201" y="1935"/>
                  </a:lnTo>
                  <a:cubicBezTo>
                    <a:pt x="1201" y="1368"/>
                    <a:pt x="1434" y="1135"/>
                    <a:pt x="1835" y="1135"/>
                  </a:cubicBezTo>
                  <a:cubicBezTo>
                    <a:pt x="2268" y="1135"/>
                    <a:pt x="2502" y="1335"/>
                    <a:pt x="2502" y="2069"/>
                  </a:cubicBezTo>
                  <a:cubicBezTo>
                    <a:pt x="2502" y="4371"/>
                    <a:pt x="0" y="4771"/>
                    <a:pt x="0" y="7139"/>
                  </a:cubicBezTo>
                  <a:lnTo>
                    <a:pt x="0" y="8140"/>
                  </a:lnTo>
                  <a:lnTo>
                    <a:pt x="3669" y="8140"/>
                  </a:lnTo>
                  <a:lnTo>
                    <a:pt x="3669" y="6972"/>
                  </a:lnTo>
                  <a:lnTo>
                    <a:pt x="1268" y="6972"/>
                  </a:lnTo>
                  <a:cubicBezTo>
                    <a:pt x="1268" y="6939"/>
                    <a:pt x="1268" y="6872"/>
                    <a:pt x="1268" y="6806"/>
                  </a:cubicBezTo>
                  <a:cubicBezTo>
                    <a:pt x="1268" y="5505"/>
                    <a:pt x="3769" y="4537"/>
                    <a:pt x="3769" y="2002"/>
                  </a:cubicBezTo>
                  <a:cubicBezTo>
                    <a:pt x="3769" y="735"/>
                    <a:pt x="3136" y="1"/>
                    <a:pt x="18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15"/>
            <p:cNvSpPr/>
            <p:nvPr/>
          </p:nvSpPr>
          <p:spPr>
            <a:xfrm>
              <a:off x="7776020" y="2185723"/>
              <a:ext cx="73114" cy="157013"/>
            </a:xfrm>
            <a:custGeom>
              <a:rect b="b" l="l" r="r" t="t"/>
              <a:pathLst>
                <a:path extrusionOk="0" h="8240" w="3837">
                  <a:moveTo>
                    <a:pt x="1902" y="4037"/>
                  </a:moveTo>
                  <a:cubicBezTo>
                    <a:pt x="2303" y="4037"/>
                    <a:pt x="2569" y="4270"/>
                    <a:pt x="2569" y="4838"/>
                  </a:cubicBezTo>
                  <a:lnTo>
                    <a:pt x="2569" y="6272"/>
                  </a:lnTo>
                  <a:cubicBezTo>
                    <a:pt x="2569" y="6872"/>
                    <a:pt x="2303" y="7073"/>
                    <a:pt x="1902" y="7073"/>
                  </a:cubicBezTo>
                  <a:cubicBezTo>
                    <a:pt x="1502" y="7073"/>
                    <a:pt x="1268" y="6872"/>
                    <a:pt x="1268" y="6272"/>
                  </a:cubicBezTo>
                  <a:lnTo>
                    <a:pt x="1268" y="4838"/>
                  </a:lnTo>
                  <a:cubicBezTo>
                    <a:pt x="1268" y="4270"/>
                    <a:pt x="1502" y="4037"/>
                    <a:pt x="1902" y="4037"/>
                  </a:cubicBezTo>
                  <a:close/>
                  <a:moveTo>
                    <a:pt x="1936" y="1"/>
                  </a:moveTo>
                  <a:cubicBezTo>
                    <a:pt x="635" y="1"/>
                    <a:pt x="1" y="735"/>
                    <a:pt x="1" y="2102"/>
                  </a:cubicBezTo>
                  <a:lnTo>
                    <a:pt x="1" y="6205"/>
                  </a:lnTo>
                  <a:cubicBezTo>
                    <a:pt x="1" y="7506"/>
                    <a:pt x="668" y="8240"/>
                    <a:pt x="1936" y="8240"/>
                  </a:cubicBezTo>
                  <a:cubicBezTo>
                    <a:pt x="3170" y="8240"/>
                    <a:pt x="3837" y="7506"/>
                    <a:pt x="3837" y="6205"/>
                  </a:cubicBezTo>
                  <a:lnTo>
                    <a:pt x="3837" y="4737"/>
                  </a:lnTo>
                  <a:cubicBezTo>
                    <a:pt x="3837" y="3570"/>
                    <a:pt x="3370" y="2903"/>
                    <a:pt x="2436" y="2903"/>
                  </a:cubicBezTo>
                  <a:cubicBezTo>
                    <a:pt x="2411" y="2901"/>
                    <a:pt x="2385" y="2900"/>
                    <a:pt x="2360" y="2900"/>
                  </a:cubicBezTo>
                  <a:cubicBezTo>
                    <a:pt x="1889" y="2900"/>
                    <a:pt x="1458" y="3192"/>
                    <a:pt x="1268" y="3603"/>
                  </a:cubicBezTo>
                  <a:lnTo>
                    <a:pt x="1268" y="2136"/>
                  </a:lnTo>
                  <a:cubicBezTo>
                    <a:pt x="1268" y="1368"/>
                    <a:pt x="1569" y="1168"/>
                    <a:pt x="1969" y="1168"/>
                  </a:cubicBezTo>
                  <a:cubicBezTo>
                    <a:pt x="2369" y="1168"/>
                    <a:pt x="2636" y="1368"/>
                    <a:pt x="2636" y="1935"/>
                  </a:cubicBezTo>
                  <a:lnTo>
                    <a:pt x="2636" y="2236"/>
                  </a:lnTo>
                  <a:lnTo>
                    <a:pt x="3837" y="2236"/>
                  </a:lnTo>
                  <a:lnTo>
                    <a:pt x="3837" y="2036"/>
                  </a:lnTo>
                  <a:cubicBezTo>
                    <a:pt x="3837" y="735"/>
                    <a:pt x="3203" y="1"/>
                    <a:pt x="19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15"/>
            <p:cNvSpPr/>
            <p:nvPr/>
          </p:nvSpPr>
          <p:spPr>
            <a:xfrm>
              <a:off x="6751414" y="2705599"/>
              <a:ext cx="1439701" cy="1717465"/>
            </a:xfrm>
            <a:custGeom>
              <a:rect b="b" l="l" r="r" t="t"/>
              <a:pathLst>
                <a:path extrusionOk="0" h="90132" w="75555">
                  <a:moveTo>
                    <a:pt x="2635" y="0"/>
                  </a:moveTo>
                  <a:cubicBezTo>
                    <a:pt x="1168" y="0"/>
                    <a:pt x="0" y="1201"/>
                    <a:pt x="0" y="2669"/>
                  </a:cubicBezTo>
                  <a:lnTo>
                    <a:pt x="0" y="87496"/>
                  </a:lnTo>
                  <a:cubicBezTo>
                    <a:pt x="0" y="88964"/>
                    <a:pt x="1168" y="90131"/>
                    <a:pt x="2635" y="90131"/>
                  </a:cubicBezTo>
                  <a:lnTo>
                    <a:pt x="72919" y="90131"/>
                  </a:lnTo>
                  <a:cubicBezTo>
                    <a:pt x="74387" y="90131"/>
                    <a:pt x="75554" y="88964"/>
                    <a:pt x="75554" y="87496"/>
                  </a:cubicBezTo>
                  <a:lnTo>
                    <a:pt x="75554" y="2669"/>
                  </a:lnTo>
                  <a:cubicBezTo>
                    <a:pt x="75554" y="1201"/>
                    <a:pt x="74387" y="0"/>
                    <a:pt x="72919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15"/>
            <p:cNvSpPr/>
            <p:nvPr/>
          </p:nvSpPr>
          <p:spPr>
            <a:xfrm>
              <a:off x="6751414" y="2921702"/>
              <a:ext cx="1439701" cy="1501363"/>
            </a:xfrm>
            <a:custGeom>
              <a:rect b="b" l="l" r="r" t="t"/>
              <a:pathLst>
                <a:path extrusionOk="0" h="78791" w="75555">
                  <a:moveTo>
                    <a:pt x="0" y="1"/>
                  </a:moveTo>
                  <a:lnTo>
                    <a:pt x="0" y="78790"/>
                  </a:lnTo>
                  <a:lnTo>
                    <a:pt x="74820" y="78790"/>
                  </a:lnTo>
                  <a:cubicBezTo>
                    <a:pt x="75254" y="78790"/>
                    <a:pt x="75554" y="78457"/>
                    <a:pt x="75554" y="78056"/>
                  </a:cubicBezTo>
                  <a:lnTo>
                    <a:pt x="75554" y="22784"/>
                  </a:lnTo>
                  <a:cubicBezTo>
                    <a:pt x="75554" y="22383"/>
                    <a:pt x="75254" y="22050"/>
                    <a:pt x="74820" y="22050"/>
                  </a:cubicBezTo>
                  <a:lnTo>
                    <a:pt x="43164" y="22050"/>
                  </a:lnTo>
                  <a:lnTo>
                    <a:pt x="43164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15"/>
            <p:cNvSpPr/>
            <p:nvPr/>
          </p:nvSpPr>
          <p:spPr>
            <a:xfrm>
              <a:off x="6842306" y="3833827"/>
              <a:ext cx="120142" cy="289217"/>
            </a:xfrm>
            <a:custGeom>
              <a:rect b="b" l="l" r="r" t="t"/>
              <a:pathLst>
                <a:path extrusionOk="0" h="15178" w="6305">
                  <a:moveTo>
                    <a:pt x="0" y="0"/>
                  </a:moveTo>
                  <a:lnTo>
                    <a:pt x="0" y="15178"/>
                  </a:lnTo>
                  <a:lnTo>
                    <a:pt x="6305" y="15178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9" name="Google Shape;1289;p15"/>
            <p:cNvSpPr/>
            <p:nvPr/>
          </p:nvSpPr>
          <p:spPr>
            <a:xfrm>
              <a:off x="7035524" y="3648212"/>
              <a:ext cx="119513" cy="474832"/>
            </a:xfrm>
            <a:custGeom>
              <a:rect b="b" l="l" r="r" t="t"/>
              <a:pathLst>
                <a:path extrusionOk="0" h="24919" w="6272">
                  <a:moveTo>
                    <a:pt x="1" y="1"/>
                  </a:moveTo>
                  <a:lnTo>
                    <a:pt x="1" y="24919"/>
                  </a:lnTo>
                  <a:lnTo>
                    <a:pt x="6272" y="24919"/>
                  </a:lnTo>
                  <a:lnTo>
                    <a:pt x="627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0" name="Google Shape;1290;p15"/>
            <p:cNvSpPr/>
            <p:nvPr/>
          </p:nvSpPr>
          <p:spPr>
            <a:xfrm>
              <a:off x="7228132" y="3800766"/>
              <a:ext cx="120142" cy="322277"/>
            </a:xfrm>
            <a:custGeom>
              <a:rect b="b" l="l" r="r" t="t"/>
              <a:pathLst>
                <a:path extrusionOk="0" h="16913" w="6305">
                  <a:moveTo>
                    <a:pt x="0" y="1"/>
                  </a:moveTo>
                  <a:lnTo>
                    <a:pt x="0" y="16913"/>
                  </a:lnTo>
                  <a:lnTo>
                    <a:pt x="6305" y="16913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1" name="Google Shape;1291;p15"/>
            <p:cNvSpPr/>
            <p:nvPr/>
          </p:nvSpPr>
          <p:spPr>
            <a:xfrm>
              <a:off x="7421349" y="3749928"/>
              <a:ext cx="120161" cy="373116"/>
            </a:xfrm>
            <a:custGeom>
              <a:rect b="b" l="l" r="r" t="t"/>
              <a:pathLst>
                <a:path extrusionOk="0" h="19581" w="6306">
                  <a:moveTo>
                    <a:pt x="1" y="0"/>
                  </a:moveTo>
                  <a:lnTo>
                    <a:pt x="1" y="19581"/>
                  </a:lnTo>
                  <a:lnTo>
                    <a:pt x="6305" y="19581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2" name="Google Shape;1292;p15"/>
            <p:cNvSpPr/>
            <p:nvPr/>
          </p:nvSpPr>
          <p:spPr>
            <a:xfrm>
              <a:off x="7614586" y="3729577"/>
              <a:ext cx="119513" cy="393467"/>
            </a:xfrm>
            <a:custGeom>
              <a:rect b="b" l="l" r="r" t="t"/>
              <a:pathLst>
                <a:path extrusionOk="0" h="20649" w="6272">
                  <a:moveTo>
                    <a:pt x="0" y="1"/>
                  </a:moveTo>
                  <a:lnTo>
                    <a:pt x="0" y="20649"/>
                  </a:lnTo>
                  <a:lnTo>
                    <a:pt x="6271" y="20649"/>
                  </a:lnTo>
                  <a:lnTo>
                    <a:pt x="6271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3" name="Google Shape;1293;p15"/>
            <p:cNvSpPr/>
            <p:nvPr/>
          </p:nvSpPr>
          <p:spPr>
            <a:xfrm>
              <a:off x="7807175" y="3473421"/>
              <a:ext cx="120142" cy="649623"/>
            </a:xfrm>
            <a:custGeom>
              <a:rect b="b" l="l" r="r" t="t"/>
              <a:pathLst>
                <a:path extrusionOk="0" h="34092" w="6305">
                  <a:moveTo>
                    <a:pt x="0" y="1"/>
                  </a:moveTo>
                  <a:lnTo>
                    <a:pt x="0" y="34092"/>
                  </a:lnTo>
                  <a:lnTo>
                    <a:pt x="6305" y="34092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4" name="Google Shape;1294;p15"/>
            <p:cNvSpPr/>
            <p:nvPr/>
          </p:nvSpPr>
          <p:spPr>
            <a:xfrm>
              <a:off x="8000393" y="3549698"/>
              <a:ext cx="120161" cy="573346"/>
            </a:xfrm>
            <a:custGeom>
              <a:rect b="b" l="l" r="r" t="t"/>
              <a:pathLst>
                <a:path extrusionOk="0" h="30089" w="6306">
                  <a:moveTo>
                    <a:pt x="1" y="0"/>
                  </a:moveTo>
                  <a:lnTo>
                    <a:pt x="1" y="30089"/>
                  </a:lnTo>
                  <a:lnTo>
                    <a:pt x="6305" y="30089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5" name="Google Shape;1295;p15"/>
            <p:cNvSpPr/>
            <p:nvPr/>
          </p:nvSpPr>
          <p:spPr>
            <a:xfrm>
              <a:off x="6953513" y="3142264"/>
              <a:ext cx="52154" cy="123972"/>
            </a:xfrm>
            <a:custGeom>
              <a:rect b="b" l="l" r="r" t="t"/>
              <a:pathLst>
                <a:path extrusionOk="0" h="6506" w="2737">
                  <a:moveTo>
                    <a:pt x="1002" y="1"/>
                  </a:moveTo>
                  <a:lnTo>
                    <a:pt x="1002" y="401"/>
                  </a:lnTo>
                  <a:cubicBezTo>
                    <a:pt x="368" y="534"/>
                    <a:pt x="34" y="1035"/>
                    <a:pt x="34" y="1802"/>
                  </a:cubicBezTo>
                  <a:cubicBezTo>
                    <a:pt x="34" y="3470"/>
                    <a:pt x="1802" y="3503"/>
                    <a:pt x="1802" y="4704"/>
                  </a:cubicBezTo>
                  <a:cubicBezTo>
                    <a:pt x="1802" y="5138"/>
                    <a:pt x="1635" y="5271"/>
                    <a:pt x="1335" y="5271"/>
                  </a:cubicBezTo>
                  <a:cubicBezTo>
                    <a:pt x="1068" y="5271"/>
                    <a:pt x="868" y="5138"/>
                    <a:pt x="868" y="4704"/>
                  </a:cubicBezTo>
                  <a:lnTo>
                    <a:pt x="868" y="4270"/>
                  </a:lnTo>
                  <a:lnTo>
                    <a:pt x="1" y="4270"/>
                  </a:lnTo>
                  <a:lnTo>
                    <a:pt x="1" y="4671"/>
                  </a:lnTo>
                  <a:cubicBezTo>
                    <a:pt x="1" y="5471"/>
                    <a:pt x="334" y="5971"/>
                    <a:pt x="1002" y="6105"/>
                  </a:cubicBezTo>
                  <a:lnTo>
                    <a:pt x="1002" y="6505"/>
                  </a:lnTo>
                  <a:lnTo>
                    <a:pt x="1769" y="6505"/>
                  </a:lnTo>
                  <a:lnTo>
                    <a:pt x="1769" y="6105"/>
                  </a:lnTo>
                  <a:cubicBezTo>
                    <a:pt x="2403" y="5971"/>
                    <a:pt x="2736" y="5471"/>
                    <a:pt x="2736" y="4671"/>
                  </a:cubicBezTo>
                  <a:cubicBezTo>
                    <a:pt x="2736" y="3003"/>
                    <a:pt x="968" y="2936"/>
                    <a:pt x="968" y="1768"/>
                  </a:cubicBezTo>
                  <a:cubicBezTo>
                    <a:pt x="968" y="1335"/>
                    <a:pt x="1135" y="1168"/>
                    <a:pt x="1402" y="1168"/>
                  </a:cubicBezTo>
                  <a:cubicBezTo>
                    <a:pt x="1702" y="1168"/>
                    <a:pt x="1869" y="1335"/>
                    <a:pt x="1869" y="1768"/>
                  </a:cubicBezTo>
                  <a:lnTo>
                    <a:pt x="1869" y="2002"/>
                  </a:lnTo>
                  <a:lnTo>
                    <a:pt x="2736" y="2002"/>
                  </a:lnTo>
                  <a:lnTo>
                    <a:pt x="2736" y="1802"/>
                  </a:lnTo>
                  <a:cubicBezTo>
                    <a:pt x="2736" y="1035"/>
                    <a:pt x="2403" y="534"/>
                    <a:pt x="1769" y="401"/>
                  </a:cubicBezTo>
                  <a:lnTo>
                    <a:pt x="17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6" name="Google Shape;1296;p15"/>
            <p:cNvSpPr/>
            <p:nvPr/>
          </p:nvSpPr>
          <p:spPr>
            <a:xfrm>
              <a:off x="7015175" y="3147980"/>
              <a:ext cx="52782" cy="112520"/>
            </a:xfrm>
            <a:custGeom>
              <a:rect b="b" l="l" r="r" t="t"/>
              <a:pathLst>
                <a:path extrusionOk="0" h="5905" w="2770">
                  <a:moveTo>
                    <a:pt x="1368" y="801"/>
                  </a:moveTo>
                  <a:cubicBezTo>
                    <a:pt x="1668" y="801"/>
                    <a:pt x="1869" y="968"/>
                    <a:pt x="1869" y="1368"/>
                  </a:cubicBezTo>
                  <a:lnTo>
                    <a:pt x="1869" y="2402"/>
                  </a:lnTo>
                  <a:cubicBezTo>
                    <a:pt x="1869" y="2836"/>
                    <a:pt x="1668" y="3003"/>
                    <a:pt x="1368" y="3003"/>
                  </a:cubicBezTo>
                  <a:cubicBezTo>
                    <a:pt x="1101" y="3003"/>
                    <a:pt x="901" y="2836"/>
                    <a:pt x="901" y="2402"/>
                  </a:cubicBezTo>
                  <a:lnTo>
                    <a:pt x="901" y="1368"/>
                  </a:lnTo>
                  <a:cubicBezTo>
                    <a:pt x="901" y="968"/>
                    <a:pt x="1101" y="801"/>
                    <a:pt x="1368" y="801"/>
                  </a:cubicBezTo>
                  <a:close/>
                  <a:moveTo>
                    <a:pt x="1402" y="1"/>
                  </a:moveTo>
                  <a:cubicBezTo>
                    <a:pt x="501" y="1"/>
                    <a:pt x="1" y="534"/>
                    <a:pt x="1" y="1468"/>
                  </a:cubicBezTo>
                  <a:lnTo>
                    <a:pt x="1" y="2503"/>
                  </a:lnTo>
                  <a:cubicBezTo>
                    <a:pt x="1" y="3370"/>
                    <a:pt x="334" y="3837"/>
                    <a:pt x="1035" y="3837"/>
                  </a:cubicBezTo>
                  <a:cubicBezTo>
                    <a:pt x="1368" y="3837"/>
                    <a:pt x="1702" y="3637"/>
                    <a:pt x="1869" y="3303"/>
                  </a:cubicBezTo>
                  <a:lnTo>
                    <a:pt x="1869" y="4371"/>
                  </a:lnTo>
                  <a:cubicBezTo>
                    <a:pt x="1869" y="4904"/>
                    <a:pt x="1668" y="5071"/>
                    <a:pt x="1368" y="5071"/>
                  </a:cubicBezTo>
                  <a:cubicBezTo>
                    <a:pt x="1068" y="5071"/>
                    <a:pt x="901" y="4938"/>
                    <a:pt x="901" y="4504"/>
                  </a:cubicBezTo>
                  <a:lnTo>
                    <a:pt x="901" y="4304"/>
                  </a:lnTo>
                  <a:lnTo>
                    <a:pt x="34" y="4304"/>
                  </a:lnTo>
                  <a:lnTo>
                    <a:pt x="34" y="4437"/>
                  </a:lnTo>
                  <a:cubicBezTo>
                    <a:pt x="34" y="5371"/>
                    <a:pt x="434" y="5905"/>
                    <a:pt x="1402" y="5905"/>
                  </a:cubicBezTo>
                  <a:cubicBezTo>
                    <a:pt x="2336" y="5905"/>
                    <a:pt x="2769" y="5371"/>
                    <a:pt x="2769" y="4404"/>
                  </a:cubicBezTo>
                  <a:lnTo>
                    <a:pt x="2769" y="1468"/>
                  </a:lnTo>
                  <a:cubicBezTo>
                    <a:pt x="2769" y="534"/>
                    <a:pt x="2269" y="1"/>
                    <a:pt x="1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15"/>
            <p:cNvSpPr/>
            <p:nvPr/>
          </p:nvSpPr>
          <p:spPr>
            <a:xfrm>
              <a:off x="7078095" y="3147980"/>
              <a:ext cx="52782" cy="113168"/>
            </a:xfrm>
            <a:custGeom>
              <a:rect b="b" l="l" r="r" t="t"/>
              <a:pathLst>
                <a:path extrusionOk="0" h="5939" w="2770">
                  <a:moveTo>
                    <a:pt x="1402" y="835"/>
                  </a:moveTo>
                  <a:cubicBezTo>
                    <a:pt x="1669" y="835"/>
                    <a:pt x="1869" y="968"/>
                    <a:pt x="1869" y="1402"/>
                  </a:cubicBezTo>
                  <a:lnTo>
                    <a:pt x="1869" y="4537"/>
                  </a:lnTo>
                  <a:cubicBezTo>
                    <a:pt x="1869" y="4938"/>
                    <a:pt x="1669" y="5104"/>
                    <a:pt x="1402" y="5104"/>
                  </a:cubicBezTo>
                  <a:cubicBezTo>
                    <a:pt x="1102" y="5104"/>
                    <a:pt x="935" y="4938"/>
                    <a:pt x="935" y="4537"/>
                  </a:cubicBezTo>
                  <a:lnTo>
                    <a:pt x="935" y="1402"/>
                  </a:lnTo>
                  <a:cubicBezTo>
                    <a:pt x="935" y="968"/>
                    <a:pt x="1102" y="835"/>
                    <a:pt x="1402" y="835"/>
                  </a:cubicBezTo>
                  <a:close/>
                  <a:moveTo>
                    <a:pt x="1402" y="1"/>
                  </a:moveTo>
                  <a:cubicBezTo>
                    <a:pt x="501" y="1"/>
                    <a:pt x="1" y="534"/>
                    <a:pt x="1" y="1468"/>
                  </a:cubicBezTo>
                  <a:lnTo>
                    <a:pt x="1" y="4471"/>
                  </a:lnTo>
                  <a:cubicBezTo>
                    <a:pt x="1" y="5405"/>
                    <a:pt x="501" y="5938"/>
                    <a:pt x="1402" y="5938"/>
                  </a:cubicBezTo>
                  <a:cubicBezTo>
                    <a:pt x="2269" y="5938"/>
                    <a:pt x="2770" y="5405"/>
                    <a:pt x="2770" y="4471"/>
                  </a:cubicBezTo>
                  <a:lnTo>
                    <a:pt x="2770" y="1468"/>
                  </a:lnTo>
                  <a:cubicBezTo>
                    <a:pt x="2770" y="534"/>
                    <a:pt x="2269" y="1"/>
                    <a:pt x="1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15"/>
            <p:cNvSpPr/>
            <p:nvPr/>
          </p:nvSpPr>
          <p:spPr>
            <a:xfrm>
              <a:off x="7141034" y="3147980"/>
              <a:ext cx="52763" cy="113168"/>
            </a:xfrm>
            <a:custGeom>
              <a:rect b="b" l="l" r="r" t="t"/>
              <a:pathLst>
                <a:path extrusionOk="0" h="5939" w="2769">
                  <a:moveTo>
                    <a:pt x="1368" y="835"/>
                  </a:moveTo>
                  <a:cubicBezTo>
                    <a:pt x="1668" y="835"/>
                    <a:pt x="1835" y="968"/>
                    <a:pt x="1835" y="1402"/>
                  </a:cubicBezTo>
                  <a:lnTo>
                    <a:pt x="1835" y="4537"/>
                  </a:lnTo>
                  <a:cubicBezTo>
                    <a:pt x="1835" y="4938"/>
                    <a:pt x="1668" y="5104"/>
                    <a:pt x="1368" y="5104"/>
                  </a:cubicBezTo>
                  <a:cubicBezTo>
                    <a:pt x="1068" y="5104"/>
                    <a:pt x="901" y="4938"/>
                    <a:pt x="901" y="4537"/>
                  </a:cubicBezTo>
                  <a:lnTo>
                    <a:pt x="901" y="1402"/>
                  </a:lnTo>
                  <a:cubicBezTo>
                    <a:pt x="901" y="968"/>
                    <a:pt x="1068" y="835"/>
                    <a:pt x="1368" y="835"/>
                  </a:cubicBezTo>
                  <a:close/>
                  <a:moveTo>
                    <a:pt x="1368" y="1"/>
                  </a:moveTo>
                  <a:cubicBezTo>
                    <a:pt x="467" y="1"/>
                    <a:pt x="0" y="534"/>
                    <a:pt x="0" y="1468"/>
                  </a:cubicBezTo>
                  <a:lnTo>
                    <a:pt x="0" y="4471"/>
                  </a:lnTo>
                  <a:cubicBezTo>
                    <a:pt x="0" y="5405"/>
                    <a:pt x="467" y="5938"/>
                    <a:pt x="1368" y="5938"/>
                  </a:cubicBezTo>
                  <a:cubicBezTo>
                    <a:pt x="2269" y="5938"/>
                    <a:pt x="2769" y="5405"/>
                    <a:pt x="2769" y="4471"/>
                  </a:cubicBezTo>
                  <a:lnTo>
                    <a:pt x="2769" y="1468"/>
                  </a:lnTo>
                  <a:cubicBezTo>
                    <a:pt x="2769" y="501"/>
                    <a:pt x="2269" y="1"/>
                    <a:pt x="13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15"/>
            <p:cNvSpPr/>
            <p:nvPr/>
          </p:nvSpPr>
          <p:spPr>
            <a:xfrm>
              <a:off x="7204582" y="3242684"/>
              <a:ext cx="16559" cy="16559"/>
            </a:xfrm>
            <a:custGeom>
              <a:rect b="b" l="l" r="r" t="t"/>
              <a:pathLst>
                <a:path extrusionOk="0" h="869" w="869">
                  <a:moveTo>
                    <a:pt x="1" y="1"/>
                  </a:moveTo>
                  <a:lnTo>
                    <a:pt x="1" y="868"/>
                  </a:lnTo>
                  <a:lnTo>
                    <a:pt x="868" y="868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15"/>
            <p:cNvSpPr/>
            <p:nvPr/>
          </p:nvSpPr>
          <p:spPr>
            <a:xfrm>
              <a:off x="7230649" y="3147809"/>
              <a:ext cx="57146" cy="112787"/>
            </a:xfrm>
            <a:custGeom>
              <a:rect b="b" l="l" r="r" t="t"/>
              <a:pathLst>
                <a:path extrusionOk="0" h="5919" w="2999">
                  <a:moveTo>
                    <a:pt x="1468" y="810"/>
                  </a:moveTo>
                  <a:cubicBezTo>
                    <a:pt x="1769" y="810"/>
                    <a:pt x="2002" y="944"/>
                    <a:pt x="2002" y="1477"/>
                  </a:cubicBezTo>
                  <a:lnTo>
                    <a:pt x="2002" y="1811"/>
                  </a:lnTo>
                  <a:cubicBezTo>
                    <a:pt x="2002" y="2278"/>
                    <a:pt x="1769" y="2411"/>
                    <a:pt x="1468" y="2411"/>
                  </a:cubicBezTo>
                  <a:cubicBezTo>
                    <a:pt x="1201" y="2411"/>
                    <a:pt x="968" y="2278"/>
                    <a:pt x="968" y="1811"/>
                  </a:cubicBezTo>
                  <a:lnTo>
                    <a:pt x="968" y="1477"/>
                  </a:lnTo>
                  <a:cubicBezTo>
                    <a:pt x="968" y="944"/>
                    <a:pt x="1201" y="810"/>
                    <a:pt x="1468" y="810"/>
                  </a:cubicBezTo>
                  <a:close/>
                  <a:moveTo>
                    <a:pt x="1468" y="3245"/>
                  </a:moveTo>
                  <a:cubicBezTo>
                    <a:pt x="1802" y="3245"/>
                    <a:pt x="2002" y="3446"/>
                    <a:pt x="2002" y="3879"/>
                  </a:cubicBezTo>
                  <a:lnTo>
                    <a:pt x="2002" y="4446"/>
                  </a:lnTo>
                  <a:cubicBezTo>
                    <a:pt x="2002" y="4947"/>
                    <a:pt x="1769" y="5080"/>
                    <a:pt x="1468" y="5080"/>
                  </a:cubicBezTo>
                  <a:cubicBezTo>
                    <a:pt x="1201" y="5080"/>
                    <a:pt x="968" y="4947"/>
                    <a:pt x="968" y="4446"/>
                  </a:cubicBezTo>
                  <a:lnTo>
                    <a:pt x="968" y="3879"/>
                  </a:lnTo>
                  <a:cubicBezTo>
                    <a:pt x="968" y="3446"/>
                    <a:pt x="1168" y="3245"/>
                    <a:pt x="1468" y="3245"/>
                  </a:cubicBezTo>
                  <a:close/>
                  <a:moveTo>
                    <a:pt x="1621" y="1"/>
                  </a:moveTo>
                  <a:cubicBezTo>
                    <a:pt x="1571" y="1"/>
                    <a:pt x="1520" y="4"/>
                    <a:pt x="1468" y="10"/>
                  </a:cubicBezTo>
                  <a:cubicBezTo>
                    <a:pt x="568" y="10"/>
                    <a:pt x="67" y="543"/>
                    <a:pt x="67" y="1477"/>
                  </a:cubicBezTo>
                  <a:lnTo>
                    <a:pt x="67" y="1611"/>
                  </a:lnTo>
                  <a:cubicBezTo>
                    <a:pt x="1" y="2078"/>
                    <a:pt x="234" y="2545"/>
                    <a:pt x="634" y="2778"/>
                  </a:cubicBezTo>
                  <a:cubicBezTo>
                    <a:pt x="201" y="3045"/>
                    <a:pt x="1" y="3512"/>
                    <a:pt x="67" y="4013"/>
                  </a:cubicBezTo>
                  <a:lnTo>
                    <a:pt x="67" y="4446"/>
                  </a:lnTo>
                  <a:cubicBezTo>
                    <a:pt x="67" y="5380"/>
                    <a:pt x="568" y="5914"/>
                    <a:pt x="1468" y="5914"/>
                  </a:cubicBezTo>
                  <a:cubicBezTo>
                    <a:pt x="1507" y="5917"/>
                    <a:pt x="1545" y="5919"/>
                    <a:pt x="1583" y="5919"/>
                  </a:cubicBezTo>
                  <a:cubicBezTo>
                    <a:pt x="2365" y="5919"/>
                    <a:pt x="2998" y="5275"/>
                    <a:pt x="2903" y="4480"/>
                  </a:cubicBezTo>
                  <a:lnTo>
                    <a:pt x="2903" y="4013"/>
                  </a:lnTo>
                  <a:cubicBezTo>
                    <a:pt x="2969" y="3546"/>
                    <a:pt x="2736" y="3079"/>
                    <a:pt x="2336" y="2812"/>
                  </a:cubicBezTo>
                  <a:cubicBezTo>
                    <a:pt x="2736" y="2578"/>
                    <a:pt x="2969" y="2111"/>
                    <a:pt x="2903" y="1644"/>
                  </a:cubicBezTo>
                  <a:lnTo>
                    <a:pt x="2903" y="1477"/>
                  </a:lnTo>
                  <a:cubicBezTo>
                    <a:pt x="2997" y="695"/>
                    <a:pt x="2386" y="1"/>
                    <a:pt x="16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15"/>
            <p:cNvSpPr/>
            <p:nvPr/>
          </p:nvSpPr>
          <p:spPr>
            <a:xfrm>
              <a:off x="7294846" y="3147980"/>
              <a:ext cx="52782" cy="112520"/>
            </a:xfrm>
            <a:custGeom>
              <a:rect b="b" l="l" r="r" t="t"/>
              <a:pathLst>
                <a:path extrusionOk="0" h="5905" w="2770">
                  <a:moveTo>
                    <a:pt x="1368" y="801"/>
                  </a:moveTo>
                  <a:cubicBezTo>
                    <a:pt x="1669" y="801"/>
                    <a:pt x="1835" y="968"/>
                    <a:pt x="1835" y="1368"/>
                  </a:cubicBezTo>
                  <a:lnTo>
                    <a:pt x="1835" y="2402"/>
                  </a:lnTo>
                  <a:cubicBezTo>
                    <a:pt x="1835" y="2836"/>
                    <a:pt x="1669" y="3003"/>
                    <a:pt x="1368" y="3003"/>
                  </a:cubicBezTo>
                  <a:cubicBezTo>
                    <a:pt x="1101" y="3003"/>
                    <a:pt x="901" y="2836"/>
                    <a:pt x="901" y="2402"/>
                  </a:cubicBezTo>
                  <a:lnTo>
                    <a:pt x="901" y="1368"/>
                  </a:lnTo>
                  <a:cubicBezTo>
                    <a:pt x="901" y="968"/>
                    <a:pt x="1068" y="801"/>
                    <a:pt x="1368" y="801"/>
                  </a:cubicBezTo>
                  <a:close/>
                  <a:moveTo>
                    <a:pt x="1368" y="1"/>
                  </a:moveTo>
                  <a:cubicBezTo>
                    <a:pt x="501" y="1"/>
                    <a:pt x="1" y="534"/>
                    <a:pt x="1" y="1468"/>
                  </a:cubicBezTo>
                  <a:lnTo>
                    <a:pt x="1" y="2503"/>
                  </a:lnTo>
                  <a:cubicBezTo>
                    <a:pt x="1" y="3336"/>
                    <a:pt x="334" y="3803"/>
                    <a:pt x="1001" y="3803"/>
                  </a:cubicBezTo>
                  <a:cubicBezTo>
                    <a:pt x="1028" y="3806"/>
                    <a:pt x="1054" y="3807"/>
                    <a:pt x="1081" y="3807"/>
                  </a:cubicBezTo>
                  <a:cubicBezTo>
                    <a:pt x="1416" y="3807"/>
                    <a:pt x="1712" y="3612"/>
                    <a:pt x="1835" y="3303"/>
                  </a:cubicBezTo>
                  <a:lnTo>
                    <a:pt x="1835" y="4371"/>
                  </a:lnTo>
                  <a:cubicBezTo>
                    <a:pt x="1835" y="4904"/>
                    <a:pt x="1635" y="5071"/>
                    <a:pt x="1335" y="5071"/>
                  </a:cubicBezTo>
                  <a:cubicBezTo>
                    <a:pt x="1068" y="5071"/>
                    <a:pt x="868" y="4938"/>
                    <a:pt x="868" y="4504"/>
                  </a:cubicBezTo>
                  <a:lnTo>
                    <a:pt x="868" y="4304"/>
                  </a:lnTo>
                  <a:lnTo>
                    <a:pt x="1" y="4304"/>
                  </a:lnTo>
                  <a:lnTo>
                    <a:pt x="1" y="4437"/>
                  </a:lnTo>
                  <a:cubicBezTo>
                    <a:pt x="1" y="5371"/>
                    <a:pt x="434" y="5905"/>
                    <a:pt x="1368" y="5905"/>
                  </a:cubicBezTo>
                  <a:cubicBezTo>
                    <a:pt x="2302" y="5905"/>
                    <a:pt x="2769" y="5371"/>
                    <a:pt x="2769" y="4404"/>
                  </a:cubicBezTo>
                  <a:lnTo>
                    <a:pt x="2769" y="1468"/>
                  </a:lnTo>
                  <a:cubicBezTo>
                    <a:pt x="2769" y="534"/>
                    <a:pt x="2269" y="1"/>
                    <a:pt x="13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15"/>
            <p:cNvSpPr/>
            <p:nvPr/>
          </p:nvSpPr>
          <p:spPr>
            <a:xfrm>
              <a:off x="7636823" y="3142264"/>
              <a:ext cx="51506" cy="123972"/>
            </a:xfrm>
            <a:custGeom>
              <a:rect b="b" l="l" r="r" t="t"/>
              <a:pathLst>
                <a:path extrusionOk="0" h="6506" w="2703">
                  <a:moveTo>
                    <a:pt x="968" y="1"/>
                  </a:moveTo>
                  <a:lnTo>
                    <a:pt x="968" y="401"/>
                  </a:lnTo>
                  <a:cubicBezTo>
                    <a:pt x="334" y="534"/>
                    <a:pt x="1" y="1035"/>
                    <a:pt x="1" y="1802"/>
                  </a:cubicBezTo>
                  <a:cubicBezTo>
                    <a:pt x="1" y="3470"/>
                    <a:pt x="1802" y="3503"/>
                    <a:pt x="1802" y="4704"/>
                  </a:cubicBezTo>
                  <a:cubicBezTo>
                    <a:pt x="1802" y="5138"/>
                    <a:pt x="1602" y="5271"/>
                    <a:pt x="1302" y="5271"/>
                  </a:cubicBezTo>
                  <a:cubicBezTo>
                    <a:pt x="1035" y="5271"/>
                    <a:pt x="835" y="5138"/>
                    <a:pt x="835" y="4704"/>
                  </a:cubicBezTo>
                  <a:lnTo>
                    <a:pt x="835" y="4270"/>
                  </a:lnTo>
                  <a:lnTo>
                    <a:pt x="1" y="4270"/>
                  </a:lnTo>
                  <a:lnTo>
                    <a:pt x="1" y="4671"/>
                  </a:lnTo>
                  <a:cubicBezTo>
                    <a:pt x="1" y="5471"/>
                    <a:pt x="301" y="5971"/>
                    <a:pt x="968" y="6105"/>
                  </a:cubicBezTo>
                  <a:lnTo>
                    <a:pt x="968" y="6505"/>
                  </a:lnTo>
                  <a:lnTo>
                    <a:pt x="1702" y="6505"/>
                  </a:lnTo>
                  <a:lnTo>
                    <a:pt x="1702" y="6105"/>
                  </a:lnTo>
                  <a:cubicBezTo>
                    <a:pt x="2369" y="5971"/>
                    <a:pt x="2703" y="5471"/>
                    <a:pt x="2703" y="4671"/>
                  </a:cubicBezTo>
                  <a:cubicBezTo>
                    <a:pt x="2703" y="3003"/>
                    <a:pt x="935" y="2936"/>
                    <a:pt x="935" y="1768"/>
                  </a:cubicBezTo>
                  <a:cubicBezTo>
                    <a:pt x="935" y="1335"/>
                    <a:pt x="1068" y="1168"/>
                    <a:pt x="1368" y="1168"/>
                  </a:cubicBezTo>
                  <a:cubicBezTo>
                    <a:pt x="1669" y="1168"/>
                    <a:pt x="1835" y="1335"/>
                    <a:pt x="1835" y="1768"/>
                  </a:cubicBezTo>
                  <a:lnTo>
                    <a:pt x="1835" y="2002"/>
                  </a:lnTo>
                  <a:lnTo>
                    <a:pt x="2703" y="2002"/>
                  </a:lnTo>
                  <a:lnTo>
                    <a:pt x="2703" y="1802"/>
                  </a:lnTo>
                  <a:cubicBezTo>
                    <a:pt x="2703" y="1035"/>
                    <a:pt x="2369" y="534"/>
                    <a:pt x="1702" y="401"/>
                  </a:cubicBezTo>
                  <a:lnTo>
                    <a:pt x="17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15"/>
            <p:cNvSpPr/>
            <p:nvPr/>
          </p:nvSpPr>
          <p:spPr>
            <a:xfrm>
              <a:off x="7710566" y="3148628"/>
              <a:ext cx="31155" cy="110614"/>
            </a:xfrm>
            <a:custGeom>
              <a:rect b="b" l="l" r="r" t="t"/>
              <a:pathLst>
                <a:path extrusionOk="0" h="5805" w="1635">
                  <a:moveTo>
                    <a:pt x="1001" y="0"/>
                  </a:moveTo>
                  <a:cubicBezTo>
                    <a:pt x="909" y="427"/>
                    <a:pt x="539" y="742"/>
                    <a:pt x="119" y="742"/>
                  </a:cubicBezTo>
                  <a:cubicBezTo>
                    <a:pt x="80" y="742"/>
                    <a:pt x="40" y="740"/>
                    <a:pt x="0" y="734"/>
                  </a:cubicBezTo>
                  <a:lnTo>
                    <a:pt x="0" y="1368"/>
                  </a:lnTo>
                  <a:lnTo>
                    <a:pt x="701" y="1368"/>
                  </a:lnTo>
                  <a:lnTo>
                    <a:pt x="701" y="5804"/>
                  </a:lnTo>
                  <a:lnTo>
                    <a:pt x="1635" y="5804"/>
                  </a:lnTo>
                  <a:lnTo>
                    <a:pt x="16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15"/>
            <p:cNvSpPr/>
            <p:nvPr/>
          </p:nvSpPr>
          <p:spPr>
            <a:xfrm>
              <a:off x="7761405" y="3147980"/>
              <a:ext cx="52134" cy="113168"/>
            </a:xfrm>
            <a:custGeom>
              <a:rect b="b" l="l" r="r" t="t"/>
              <a:pathLst>
                <a:path extrusionOk="0" h="5939" w="2736">
                  <a:moveTo>
                    <a:pt x="1368" y="835"/>
                  </a:moveTo>
                  <a:cubicBezTo>
                    <a:pt x="1669" y="835"/>
                    <a:pt x="1835" y="968"/>
                    <a:pt x="1835" y="1402"/>
                  </a:cubicBezTo>
                  <a:lnTo>
                    <a:pt x="1835" y="4537"/>
                  </a:lnTo>
                  <a:cubicBezTo>
                    <a:pt x="1835" y="4938"/>
                    <a:pt x="1669" y="5104"/>
                    <a:pt x="1368" y="5104"/>
                  </a:cubicBezTo>
                  <a:cubicBezTo>
                    <a:pt x="1068" y="5104"/>
                    <a:pt x="901" y="4938"/>
                    <a:pt x="901" y="4537"/>
                  </a:cubicBezTo>
                  <a:lnTo>
                    <a:pt x="901" y="1402"/>
                  </a:lnTo>
                  <a:cubicBezTo>
                    <a:pt x="901" y="968"/>
                    <a:pt x="1068" y="835"/>
                    <a:pt x="1368" y="835"/>
                  </a:cubicBezTo>
                  <a:close/>
                  <a:moveTo>
                    <a:pt x="1368" y="1"/>
                  </a:moveTo>
                  <a:cubicBezTo>
                    <a:pt x="468" y="1"/>
                    <a:pt x="1" y="534"/>
                    <a:pt x="1" y="1468"/>
                  </a:cubicBezTo>
                  <a:lnTo>
                    <a:pt x="1" y="4437"/>
                  </a:lnTo>
                  <a:cubicBezTo>
                    <a:pt x="1" y="5371"/>
                    <a:pt x="468" y="5938"/>
                    <a:pt x="1368" y="5938"/>
                  </a:cubicBezTo>
                  <a:cubicBezTo>
                    <a:pt x="2269" y="5938"/>
                    <a:pt x="2736" y="5405"/>
                    <a:pt x="2736" y="4471"/>
                  </a:cubicBezTo>
                  <a:lnTo>
                    <a:pt x="2736" y="1468"/>
                  </a:lnTo>
                  <a:cubicBezTo>
                    <a:pt x="2736" y="534"/>
                    <a:pt x="2269" y="1"/>
                    <a:pt x="13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5" name="Google Shape;1305;p15"/>
            <p:cNvSpPr/>
            <p:nvPr/>
          </p:nvSpPr>
          <p:spPr>
            <a:xfrm>
              <a:off x="7824972" y="3242684"/>
              <a:ext cx="16540" cy="32451"/>
            </a:xfrm>
            <a:custGeom>
              <a:rect b="b" l="l" r="r" t="t"/>
              <a:pathLst>
                <a:path extrusionOk="0" h="1703" w="868">
                  <a:moveTo>
                    <a:pt x="0" y="1"/>
                  </a:moveTo>
                  <a:lnTo>
                    <a:pt x="0" y="868"/>
                  </a:lnTo>
                  <a:lnTo>
                    <a:pt x="334" y="868"/>
                  </a:lnTo>
                  <a:lnTo>
                    <a:pt x="67" y="1702"/>
                  </a:lnTo>
                  <a:lnTo>
                    <a:pt x="434" y="1702"/>
                  </a:lnTo>
                  <a:lnTo>
                    <a:pt x="868" y="768"/>
                  </a:lnTo>
                  <a:lnTo>
                    <a:pt x="8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6" name="Google Shape;1306;p15"/>
            <p:cNvSpPr/>
            <p:nvPr/>
          </p:nvSpPr>
          <p:spPr>
            <a:xfrm>
              <a:off x="7854203" y="3147980"/>
              <a:ext cx="51506" cy="111891"/>
            </a:xfrm>
            <a:custGeom>
              <a:rect b="b" l="l" r="r" t="t"/>
              <a:pathLst>
                <a:path extrusionOk="0" h="5872" w="2703">
                  <a:moveTo>
                    <a:pt x="1368" y="1"/>
                  </a:moveTo>
                  <a:cubicBezTo>
                    <a:pt x="468" y="1"/>
                    <a:pt x="1" y="534"/>
                    <a:pt x="1" y="1468"/>
                  </a:cubicBezTo>
                  <a:lnTo>
                    <a:pt x="1" y="2002"/>
                  </a:lnTo>
                  <a:lnTo>
                    <a:pt x="868" y="2002"/>
                  </a:lnTo>
                  <a:lnTo>
                    <a:pt x="868" y="1368"/>
                  </a:lnTo>
                  <a:cubicBezTo>
                    <a:pt x="868" y="968"/>
                    <a:pt x="1035" y="801"/>
                    <a:pt x="1335" y="801"/>
                  </a:cubicBezTo>
                  <a:cubicBezTo>
                    <a:pt x="1635" y="801"/>
                    <a:pt x="1802" y="935"/>
                    <a:pt x="1802" y="1502"/>
                  </a:cubicBezTo>
                  <a:cubicBezTo>
                    <a:pt x="1802" y="3170"/>
                    <a:pt x="1" y="3437"/>
                    <a:pt x="1" y="5171"/>
                  </a:cubicBezTo>
                  <a:lnTo>
                    <a:pt x="1" y="5872"/>
                  </a:lnTo>
                  <a:lnTo>
                    <a:pt x="2636" y="5872"/>
                  </a:lnTo>
                  <a:lnTo>
                    <a:pt x="2636" y="5038"/>
                  </a:lnTo>
                  <a:lnTo>
                    <a:pt x="901" y="5038"/>
                  </a:lnTo>
                  <a:cubicBezTo>
                    <a:pt x="901" y="5004"/>
                    <a:pt x="901" y="4938"/>
                    <a:pt x="901" y="4904"/>
                  </a:cubicBezTo>
                  <a:cubicBezTo>
                    <a:pt x="901" y="3970"/>
                    <a:pt x="2703" y="3270"/>
                    <a:pt x="2703" y="1468"/>
                  </a:cubicBezTo>
                  <a:cubicBezTo>
                    <a:pt x="2703" y="534"/>
                    <a:pt x="2236" y="1"/>
                    <a:pt x="13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7" name="Google Shape;1307;p15"/>
            <p:cNvSpPr/>
            <p:nvPr/>
          </p:nvSpPr>
          <p:spPr>
            <a:xfrm>
              <a:off x="7915236" y="3147980"/>
              <a:ext cx="52763" cy="113168"/>
            </a:xfrm>
            <a:custGeom>
              <a:rect b="b" l="l" r="r" t="t"/>
              <a:pathLst>
                <a:path extrusionOk="0" h="5939" w="2769">
                  <a:moveTo>
                    <a:pt x="1368" y="835"/>
                  </a:moveTo>
                  <a:cubicBezTo>
                    <a:pt x="1668" y="835"/>
                    <a:pt x="1868" y="968"/>
                    <a:pt x="1868" y="1402"/>
                  </a:cubicBezTo>
                  <a:lnTo>
                    <a:pt x="1868" y="4537"/>
                  </a:lnTo>
                  <a:cubicBezTo>
                    <a:pt x="1868" y="4938"/>
                    <a:pt x="1668" y="5104"/>
                    <a:pt x="1368" y="5104"/>
                  </a:cubicBezTo>
                  <a:cubicBezTo>
                    <a:pt x="1101" y="5104"/>
                    <a:pt x="901" y="4938"/>
                    <a:pt x="901" y="4537"/>
                  </a:cubicBezTo>
                  <a:lnTo>
                    <a:pt x="901" y="1402"/>
                  </a:lnTo>
                  <a:cubicBezTo>
                    <a:pt x="901" y="968"/>
                    <a:pt x="1101" y="835"/>
                    <a:pt x="1368" y="835"/>
                  </a:cubicBezTo>
                  <a:close/>
                  <a:moveTo>
                    <a:pt x="1368" y="1"/>
                  </a:moveTo>
                  <a:cubicBezTo>
                    <a:pt x="500" y="1"/>
                    <a:pt x="0" y="534"/>
                    <a:pt x="0" y="1468"/>
                  </a:cubicBezTo>
                  <a:lnTo>
                    <a:pt x="0" y="4471"/>
                  </a:lnTo>
                  <a:cubicBezTo>
                    <a:pt x="0" y="5405"/>
                    <a:pt x="467" y="5938"/>
                    <a:pt x="1368" y="5938"/>
                  </a:cubicBezTo>
                  <a:cubicBezTo>
                    <a:pt x="2268" y="5938"/>
                    <a:pt x="2769" y="5405"/>
                    <a:pt x="2769" y="4471"/>
                  </a:cubicBezTo>
                  <a:lnTo>
                    <a:pt x="2769" y="1468"/>
                  </a:lnTo>
                  <a:cubicBezTo>
                    <a:pt x="2769" y="501"/>
                    <a:pt x="2268" y="1"/>
                    <a:pt x="136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8" name="Google Shape;1308;p15"/>
            <p:cNvSpPr/>
            <p:nvPr/>
          </p:nvSpPr>
          <p:spPr>
            <a:xfrm>
              <a:off x="7977527" y="3147980"/>
              <a:ext cx="52763" cy="113168"/>
            </a:xfrm>
            <a:custGeom>
              <a:rect b="b" l="l" r="r" t="t"/>
              <a:pathLst>
                <a:path extrusionOk="0" h="5939" w="2769">
                  <a:moveTo>
                    <a:pt x="1401" y="835"/>
                  </a:moveTo>
                  <a:cubicBezTo>
                    <a:pt x="1668" y="835"/>
                    <a:pt x="1868" y="968"/>
                    <a:pt x="1868" y="1402"/>
                  </a:cubicBezTo>
                  <a:lnTo>
                    <a:pt x="1868" y="4537"/>
                  </a:lnTo>
                  <a:cubicBezTo>
                    <a:pt x="1868" y="4938"/>
                    <a:pt x="1668" y="5104"/>
                    <a:pt x="1401" y="5104"/>
                  </a:cubicBezTo>
                  <a:cubicBezTo>
                    <a:pt x="1101" y="5104"/>
                    <a:pt x="934" y="4938"/>
                    <a:pt x="934" y="4537"/>
                  </a:cubicBezTo>
                  <a:lnTo>
                    <a:pt x="934" y="1402"/>
                  </a:lnTo>
                  <a:cubicBezTo>
                    <a:pt x="934" y="968"/>
                    <a:pt x="1101" y="835"/>
                    <a:pt x="1401" y="835"/>
                  </a:cubicBezTo>
                  <a:close/>
                  <a:moveTo>
                    <a:pt x="1401" y="1"/>
                  </a:moveTo>
                  <a:cubicBezTo>
                    <a:pt x="500" y="1"/>
                    <a:pt x="0" y="534"/>
                    <a:pt x="0" y="1468"/>
                  </a:cubicBezTo>
                  <a:lnTo>
                    <a:pt x="0" y="4471"/>
                  </a:lnTo>
                  <a:cubicBezTo>
                    <a:pt x="0" y="5405"/>
                    <a:pt x="500" y="5938"/>
                    <a:pt x="1401" y="5938"/>
                  </a:cubicBezTo>
                  <a:cubicBezTo>
                    <a:pt x="2302" y="5938"/>
                    <a:pt x="2769" y="5405"/>
                    <a:pt x="2769" y="4471"/>
                  </a:cubicBezTo>
                  <a:lnTo>
                    <a:pt x="2769" y="1468"/>
                  </a:lnTo>
                  <a:cubicBezTo>
                    <a:pt x="2769" y="534"/>
                    <a:pt x="2268" y="1"/>
                    <a:pt x="14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9" name="Google Shape;1309;p15"/>
            <p:cNvSpPr/>
            <p:nvPr/>
          </p:nvSpPr>
          <p:spPr>
            <a:xfrm>
              <a:off x="8041723" y="3242684"/>
              <a:ext cx="16540" cy="16559"/>
            </a:xfrm>
            <a:custGeom>
              <a:rect b="b" l="l" r="r" t="t"/>
              <a:pathLst>
                <a:path extrusionOk="0" h="869" w="868">
                  <a:moveTo>
                    <a:pt x="0" y="1"/>
                  </a:moveTo>
                  <a:lnTo>
                    <a:pt x="0" y="868"/>
                  </a:lnTo>
                  <a:lnTo>
                    <a:pt x="867" y="868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0" name="Google Shape;1310;p15"/>
            <p:cNvSpPr/>
            <p:nvPr/>
          </p:nvSpPr>
          <p:spPr>
            <a:xfrm>
              <a:off x="8070324" y="3148628"/>
              <a:ext cx="52134" cy="111872"/>
            </a:xfrm>
            <a:custGeom>
              <a:rect b="b" l="l" r="r" t="t"/>
              <a:pathLst>
                <a:path extrusionOk="0" h="5871" w="2736">
                  <a:moveTo>
                    <a:pt x="167" y="0"/>
                  </a:moveTo>
                  <a:lnTo>
                    <a:pt x="0" y="3369"/>
                  </a:lnTo>
                  <a:lnTo>
                    <a:pt x="868" y="3369"/>
                  </a:lnTo>
                  <a:lnTo>
                    <a:pt x="868" y="3169"/>
                  </a:lnTo>
                  <a:cubicBezTo>
                    <a:pt x="868" y="2769"/>
                    <a:pt x="1068" y="2602"/>
                    <a:pt x="1335" y="2602"/>
                  </a:cubicBezTo>
                  <a:cubicBezTo>
                    <a:pt x="1635" y="2602"/>
                    <a:pt x="1802" y="2769"/>
                    <a:pt x="1802" y="3169"/>
                  </a:cubicBezTo>
                  <a:lnTo>
                    <a:pt x="1802" y="4470"/>
                  </a:lnTo>
                  <a:cubicBezTo>
                    <a:pt x="1802" y="4870"/>
                    <a:pt x="1635" y="5037"/>
                    <a:pt x="1335" y="5037"/>
                  </a:cubicBezTo>
                  <a:cubicBezTo>
                    <a:pt x="1034" y="5037"/>
                    <a:pt x="868" y="4870"/>
                    <a:pt x="868" y="4470"/>
                  </a:cubicBezTo>
                  <a:lnTo>
                    <a:pt x="868" y="3936"/>
                  </a:lnTo>
                  <a:lnTo>
                    <a:pt x="0" y="3936"/>
                  </a:lnTo>
                  <a:lnTo>
                    <a:pt x="0" y="4403"/>
                  </a:lnTo>
                  <a:cubicBezTo>
                    <a:pt x="0" y="5337"/>
                    <a:pt x="467" y="5871"/>
                    <a:pt x="1368" y="5871"/>
                  </a:cubicBezTo>
                  <a:cubicBezTo>
                    <a:pt x="2269" y="5871"/>
                    <a:pt x="2736" y="5337"/>
                    <a:pt x="2736" y="4403"/>
                  </a:cubicBezTo>
                  <a:lnTo>
                    <a:pt x="2736" y="3136"/>
                  </a:lnTo>
                  <a:cubicBezTo>
                    <a:pt x="2736" y="2268"/>
                    <a:pt x="2369" y="1801"/>
                    <a:pt x="1701" y="1801"/>
                  </a:cubicBezTo>
                  <a:cubicBezTo>
                    <a:pt x="1676" y="1799"/>
                    <a:pt x="1650" y="1797"/>
                    <a:pt x="1624" y="1797"/>
                  </a:cubicBezTo>
                  <a:cubicBezTo>
                    <a:pt x="1346" y="1797"/>
                    <a:pt x="1054" y="1958"/>
                    <a:pt x="901" y="2202"/>
                  </a:cubicBezTo>
                  <a:lnTo>
                    <a:pt x="1001" y="834"/>
                  </a:lnTo>
                  <a:lnTo>
                    <a:pt x="2569" y="834"/>
                  </a:lnTo>
                  <a:lnTo>
                    <a:pt x="25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1" name="Google Shape;1311;p15"/>
            <p:cNvSpPr/>
            <p:nvPr/>
          </p:nvSpPr>
          <p:spPr>
            <a:xfrm flipH="1" rot="8099938">
              <a:off x="5955409" y="3815203"/>
              <a:ext cx="2122680" cy="2051118"/>
            </a:xfrm>
            <a:custGeom>
              <a:rect b="b" l="l" r="r" t="t"/>
              <a:pathLst>
                <a:path extrusionOk="0" h="10519" w="10886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2" name="Google Shape;1312;p15"/>
            <p:cNvSpPr/>
            <p:nvPr/>
          </p:nvSpPr>
          <p:spPr>
            <a:xfrm flipH="1" rot="-1169429">
              <a:off x="5561844" y="2402972"/>
              <a:ext cx="43882" cy="76427"/>
            </a:xfrm>
            <a:custGeom>
              <a:rect b="b" l="l" r="r" t="t"/>
              <a:pathLst>
                <a:path extrusionOk="0" h="4011" w="2303">
                  <a:moveTo>
                    <a:pt x="946" y="0"/>
                  </a:moveTo>
                  <a:cubicBezTo>
                    <a:pt x="429" y="0"/>
                    <a:pt x="0" y="875"/>
                    <a:pt x="0" y="875"/>
                  </a:cubicBezTo>
                  <a:lnTo>
                    <a:pt x="301" y="4010"/>
                  </a:lnTo>
                  <a:cubicBezTo>
                    <a:pt x="301" y="4010"/>
                    <a:pt x="2302" y="1642"/>
                    <a:pt x="1535" y="441"/>
                  </a:cubicBezTo>
                  <a:cubicBezTo>
                    <a:pt x="1338" y="118"/>
                    <a:pt x="1136" y="0"/>
                    <a:pt x="946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3" name="Google Shape;1313;p15"/>
          <p:cNvSpPr txBox="1"/>
          <p:nvPr/>
        </p:nvSpPr>
        <p:spPr>
          <a:xfrm flipH="1">
            <a:off x="922158" y="1042403"/>
            <a:ext cx="4936642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</a:pPr>
            <a:r>
              <a:rPr b="1" i="0" lang="es-MX" sz="2800" u="none" cap="none" strike="noStrike">
                <a:solidFill>
                  <a:srgbClr val="0EDB86"/>
                </a:solidFill>
                <a:latin typeface="Montserrat"/>
                <a:ea typeface="Montserrat"/>
                <a:cs typeface="Montserrat"/>
                <a:sym typeface="Montserrat"/>
              </a:rPr>
              <a:t>DEMOSTRACIÓN DE LA</a:t>
            </a:r>
            <a:endParaRPr/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</a:pPr>
            <a:r>
              <a:rPr b="1" i="0" lang="es-MX" sz="2800" u="none" cap="none" strike="noStrike">
                <a:solidFill>
                  <a:srgbClr val="0EDB86"/>
                </a:solidFill>
                <a:latin typeface="Montserrat"/>
                <a:ea typeface="Montserrat"/>
                <a:cs typeface="Montserrat"/>
                <a:sym typeface="Montserrat"/>
              </a:rPr>
              <a:t>APLICACIÓN</a:t>
            </a:r>
            <a:br>
              <a:rPr b="0" i="0" lang="es-MX" sz="1800" u="none" cap="none" strike="noStrike">
                <a:solidFill>
                  <a:srgbClr val="0EDB86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endParaRPr b="0" i="0" sz="1800" u="none" cap="none" strike="noStrike">
              <a:solidFill>
                <a:srgbClr val="0EDB8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14" name="Google Shape;131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10467" y="1920240"/>
            <a:ext cx="2160025" cy="24189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5" name="Google Shape;131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17970" y="1920240"/>
            <a:ext cx="1291590" cy="2628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6" name="Google Shape;1316;p15"/>
          <p:cNvGrpSpPr/>
          <p:nvPr/>
        </p:nvGrpSpPr>
        <p:grpSpPr>
          <a:xfrm rot="9925855">
            <a:off x="7711600" y="1502330"/>
            <a:ext cx="644288" cy="537477"/>
            <a:chOff x="1401405" y="2568424"/>
            <a:chExt cx="644288" cy="537477"/>
          </a:xfrm>
        </p:grpSpPr>
        <p:sp>
          <p:nvSpPr>
            <p:cNvPr id="1317" name="Google Shape;1317;p15"/>
            <p:cNvSpPr/>
            <p:nvPr/>
          </p:nvSpPr>
          <p:spPr>
            <a:xfrm rot="3071621">
              <a:off x="1597254" y="2624387"/>
              <a:ext cx="347491" cy="425550"/>
            </a:xfrm>
            <a:prstGeom prst="triangle">
              <a:avLst>
                <a:gd fmla="val 50000" name="adj"/>
              </a:avLst>
            </a:prstGeom>
            <a:solidFill>
              <a:srgbClr val="0EDB8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8" name="Google Shape;1318;p15"/>
            <p:cNvSpPr/>
            <p:nvPr/>
          </p:nvSpPr>
          <p:spPr>
            <a:xfrm rot="3678632">
              <a:off x="1496306" y="2834733"/>
              <a:ext cx="92464" cy="271168"/>
            </a:xfrm>
            <a:prstGeom prst="rect">
              <a:avLst/>
            </a:prstGeom>
            <a:solidFill>
              <a:srgbClr val="0EDB8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9" name="Google Shape;1319;p15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0" name="Google Shape;1320;p15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Aplicación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21" name="Google Shape;1321;p15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11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22" name="Google Shape;1322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3" name="Google Shape;1323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617970" y="1920240"/>
            <a:ext cx="1291590" cy="26238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1327" name="Shape 1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8" name="Google Shape;1328;p16"/>
          <p:cNvSpPr txBox="1"/>
          <p:nvPr>
            <p:ph type="title"/>
          </p:nvPr>
        </p:nvSpPr>
        <p:spPr>
          <a:xfrm>
            <a:off x="3733563" y="2529131"/>
            <a:ext cx="40170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s-MX">
                <a:solidFill>
                  <a:schemeClr val="lt1"/>
                </a:solidFill>
              </a:rPr>
              <a:t>RESULTADOS </a:t>
            </a:r>
            <a:r>
              <a:rPr b="0" lang="es-MX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obtenidos</a:t>
            </a:r>
            <a:endParaRPr b="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pSp>
        <p:nvGrpSpPr>
          <p:cNvPr id="1329" name="Google Shape;1329;p16"/>
          <p:cNvGrpSpPr/>
          <p:nvPr/>
        </p:nvGrpSpPr>
        <p:grpSpPr>
          <a:xfrm>
            <a:off x="1556101" y="975394"/>
            <a:ext cx="2558698" cy="4487791"/>
            <a:chOff x="556725" y="1697125"/>
            <a:chExt cx="1907625" cy="3575194"/>
          </a:xfrm>
        </p:grpSpPr>
        <p:sp>
          <p:nvSpPr>
            <p:cNvPr id="1330" name="Google Shape;1330;p16"/>
            <p:cNvSpPr/>
            <p:nvPr/>
          </p:nvSpPr>
          <p:spPr>
            <a:xfrm>
              <a:off x="556725" y="3652379"/>
              <a:ext cx="920069" cy="1062121"/>
            </a:xfrm>
            <a:custGeom>
              <a:rect b="b" l="l" r="r" t="t"/>
              <a:pathLst>
                <a:path extrusionOk="0" h="49378" w="42774">
                  <a:moveTo>
                    <a:pt x="19915" y="0"/>
                  </a:moveTo>
                  <a:cubicBezTo>
                    <a:pt x="19915" y="0"/>
                    <a:pt x="7673" y="11942"/>
                    <a:pt x="3837" y="20048"/>
                  </a:cubicBezTo>
                  <a:cubicBezTo>
                    <a:pt x="1" y="28154"/>
                    <a:pt x="2169" y="27820"/>
                    <a:pt x="5938" y="30389"/>
                  </a:cubicBezTo>
                  <a:cubicBezTo>
                    <a:pt x="13444" y="35559"/>
                    <a:pt x="29488" y="42197"/>
                    <a:pt x="29488" y="42197"/>
                  </a:cubicBezTo>
                  <a:cubicBezTo>
                    <a:pt x="29488" y="42197"/>
                    <a:pt x="29789" y="47434"/>
                    <a:pt x="32491" y="49169"/>
                  </a:cubicBezTo>
                  <a:cubicBezTo>
                    <a:pt x="32711" y="49311"/>
                    <a:pt x="32964" y="49377"/>
                    <a:pt x="33241" y="49377"/>
                  </a:cubicBezTo>
                  <a:cubicBezTo>
                    <a:pt x="36401" y="49377"/>
                    <a:pt x="42773" y="40795"/>
                    <a:pt x="41731" y="39262"/>
                  </a:cubicBezTo>
                  <a:cubicBezTo>
                    <a:pt x="41054" y="38216"/>
                    <a:pt x="37909" y="38015"/>
                    <a:pt x="35585" y="38015"/>
                  </a:cubicBezTo>
                  <a:cubicBezTo>
                    <a:pt x="34126" y="38015"/>
                    <a:pt x="32991" y="38094"/>
                    <a:pt x="32991" y="38094"/>
                  </a:cubicBezTo>
                  <a:cubicBezTo>
                    <a:pt x="32991" y="38094"/>
                    <a:pt x="29155" y="36560"/>
                    <a:pt x="23751" y="32123"/>
                  </a:cubicBezTo>
                  <a:cubicBezTo>
                    <a:pt x="19882" y="29054"/>
                    <a:pt x="15845" y="26186"/>
                    <a:pt x="11642" y="23550"/>
                  </a:cubicBezTo>
                  <a:cubicBezTo>
                    <a:pt x="11642" y="23550"/>
                    <a:pt x="18314" y="14277"/>
                    <a:pt x="21850" y="11742"/>
                  </a:cubicBezTo>
                  <a:cubicBezTo>
                    <a:pt x="25386" y="9207"/>
                    <a:pt x="31090" y="5571"/>
                    <a:pt x="31090" y="5571"/>
                  </a:cubicBezTo>
                  <a:lnTo>
                    <a:pt x="199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1" name="Google Shape;1331;p16"/>
            <p:cNvSpPr/>
            <p:nvPr/>
          </p:nvSpPr>
          <p:spPr>
            <a:xfrm>
              <a:off x="556725" y="3652379"/>
              <a:ext cx="922026" cy="1095655"/>
            </a:xfrm>
            <a:custGeom>
              <a:rect b="b" l="l" r="r" t="t"/>
              <a:pathLst>
                <a:path extrusionOk="0" fill="none" h="50937" w="42865">
                  <a:moveTo>
                    <a:pt x="19915" y="0"/>
                  </a:moveTo>
                  <a:cubicBezTo>
                    <a:pt x="19915" y="0"/>
                    <a:pt x="7673" y="11942"/>
                    <a:pt x="3837" y="20048"/>
                  </a:cubicBezTo>
                  <a:cubicBezTo>
                    <a:pt x="1" y="28154"/>
                    <a:pt x="2169" y="27820"/>
                    <a:pt x="5938" y="30389"/>
                  </a:cubicBezTo>
                  <a:cubicBezTo>
                    <a:pt x="13444" y="35559"/>
                    <a:pt x="29488" y="42197"/>
                    <a:pt x="29488" y="42197"/>
                  </a:cubicBezTo>
                  <a:cubicBezTo>
                    <a:pt x="29488" y="42197"/>
                    <a:pt x="29789" y="47434"/>
                    <a:pt x="32491" y="49169"/>
                  </a:cubicBezTo>
                  <a:cubicBezTo>
                    <a:pt x="35226" y="50937"/>
                    <a:pt x="42865" y="40930"/>
                    <a:pt x="41731" y="39262"/>
                  </a:cubicBezTo>
                  <a:cubicBezTo>
                    <a:pt x="40630" y="37560"/>
                    <a:pt x="32991" y="38094"/>
                    <a:pt x="32991" y="38094"/>
                  </a:cubicBezTo>
                  <a:cubicBezTo>
                    <a:pt x="32991" y="38094"/>
                    <a:pt x="29155" y="36560"/>
                    <a:pt x="23751" y="32123"/>
                  </a:cubicBezTo>
                  <a:cubicBezTo>
                    <a:pt x="19882" y="29054"/>
                    <a:pt x="15845" y="26186"/>
                    <a:pt x="11642" y="23550"/>
                  </a:cubicBezTo>
                  <a:cubicBezTo>
                    <a:pt x="11642" y="23550"/>
                    <a:pt x="18314" y="14277"/>
                    <a:pt x="21850" y="11742"/>
                  </a:cubicBezTo>
                  <a:cubicBezTo>
                    <a:pt x="25386" y="9207"/>
                    <a:pt x="31090" y="5571"/>
                    <a:pt x="31090" y="5571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2" name="Google Shape;1332;p16"/>
            <p:cNvSpPr/>
            <p:nvPr/>
          </p:nvSpPr>
          <p:spPr>
            <a:xfrm>
              <a:off x="1094186" y="4274212"/>
              <a:ext cx="958615" cy="998107"/>
            </a:xfrm>
            <a:custGeom>
              <a:rect b="b" l="l" r="r" t="t"/>
              <a:pathLst>
                <a:path extrusionOk="0" h="46402" w="44566">
                  <a:moveTo>
                    <a:pt x="27427" y="1"/>
                  </a:moveTo>
                  <a:cubicBezTo>
                    <a:pt x="19283" y="1"/>
                    <a:pt x="9273" y="7074"/>
                    <a:pt x="9273" y="7074"/>
                  </a:cubicBezTo>
                  <a:cubicBezTo>
                    <a:pt x="9273" y="7074"/>
                    <a:pt x="634" y="20083"/>
                    <a:pt x="334" y="31391"/>
                  </a:cubicBezTo>
                  <a:cubicBezTo>
                    <a:pt x="267" y="33293"/>
                    <a:pt x="500" y="35194"/>
                    <a:pt x="1001" y="36995"/>
                  </a:cubicBezTo>
                  <a:lnTo>
                    <a:pt x="0" y="43066"/>
                  </a:lnTo>
                  <a:cubicBezTo>
                    <a:pt x="0" y="43066"/>
                    <a:pt x="7072" y="46235"/>
                    <a:pt x="18180" y="46402"/>
                  </a:cubicBezTo>
                  <a:lnTo>
                    <a:pt x="18880" y="40598"/>
                  </a:lnTo>
                  <a:lnTo>
                    <a:pt x="21415" y="39230"/>
                  </a:lnTo>
                  <a:cubicBezTo>
                    <a:pt x="22049" y="39797"/>
                    <a:pt x="22449" y="40564"/>
                    <a:pt x="22583" y="41398"/>
                  </a:cubicBezTo>
                  <a:cubicBezTo>
                    <a:pt x="22750" y="42232"/>
                    <a:pt x="22883" y="44934"/>
                    <a:pt x="22950" y="46402"/>
                  </a:cubicBezTo>
                  <a:cubicBezTo>
                    <a:pt x="23383" y="46369"/>
                    <a:pt x="23850" y="46335"/>
                    <a:pt x="24284" y="46302"/>
                  </a:cubicBezTo>
                  <a:cubicBezTo>
                    <a:pt x="30322" y="45835"/>
                    <a:pt x="37293" y="44067"/>
                    <a:pt x="44565" y="41632"/>
                  </a:cubicBezTo>
                  <a:cubicBezTo>
                    <a:pt x="44565" y="41632"/>
                    <a:pt x="42197" y="15747"/>
                    <a:pt x="35625" y="4439"/>
                  </a:cubicBezTo>
                  <a:cubicBezTo>
                    <a:pt x="33729" y="1165"/>
                    <a:pt x="30732" y="1"/>
                    <a:pt x="27427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3" name="Google Shape;1333;p16"/>
            <p:cNvSpPr/>
            <p:nvPr/>
          </p:nvSpPr>
          <p:spPr>
            <a:xfrm>
              <a:off x="1094186" y="4870479"/>
              <a:ext cx="765605" cy="401828"/>
            </a:xfrm>
            <a:custGeom>
              <a:rect b="b" l="l" r="r" t="t"/>
              <a:pathLst>
                <a:path extrusionOk="0" h="18681" w="35593">
                  <a:moveTo>
                    <a:pt x="15278" y="1"/>
                  </a:moveTo>
                  <a:lnTo>
                    <a:pt x="15278" y="1"/>
                  </a:lnTo>
                  <a:cubicBezTo>
                    <a:pt x="14143" y="3103"/>
                    <a:pt x="15278" y="6239"/>
                    <a:pt x="15278" y="6239"/>
                  </a:cubicBezTo>
                  <a:cubicBezTo>
                    <a:pt x="15278" y="6239"/>
                    <a:pt x="12167" y="9051"/>
                    <a:pt x="7993" y="9051"/>
                  </a:cubicBezTo>
                  <a:cubicBezTo>
                    <a:pt x="7531" y="9051"/>
                    <a:pt x="7056" y="9017"/>
                    <a:pt x="6571" y="8941"/>
                  </a:cubicBezTo>
                  <a:cubicBezTo>
                    <a:pt x="3669" y="8507"/>
                    <a:pt x="1534" y="5772"/>
                    <a:pt x="334" y="3670"/>
                  </a:cubicBezTo>
                  <a:lnTo>
                    <a:pt x="334" y="3670"/>
                  </a:lnTo>
                  <a:cubicBezTo>
                    <a:pt x="267" y="5572"/>
                    <a:pt x="467" y="7473"/>
                    <a:pt x="1001" y="9274"/>
                  </a:cubicBezTo>
                  <a:lnTo>
                    <a:pt x="0" y="15345"/>
                  </a:lnTo>
                  <a:cubicBezTo>
                    <a:pt x="0" y="15345"/>
                    <a:pt x="7038" y="18514"/>
                    <a:pt x="18146" y="18681"/>
                  </a:cubicBezTo>
                  <a:lnTo>
                    <a:pt x="18847" y="12877"/>
                  </a:lnTo>
                  <a:lnTo>
                    <a:pt x="21415" y="11509"/>
                  </a:lnTo>
                  <a:cubicBezTo>
                    <a:pt x="22016" y="12076"/>
                    <a:pt x="22416" y="12843"/>
                    <a:pt x="22583" y="13677"/>
                  </a:cubicBezTo>
                  <a:cubicBezTo>
                    <a:pt x="22716" y="14511"/>
                    <a:pt x="22850" y="17213"/>
                    <a:pt x="22916" y="18681"/>
                  </a:cubicBezTo>
                  <a:cubicBezTo>
                    <a:pt x="23383" y="18648"/>
                    <a:pt x="23817" y="18614"/>
                    <a:pt x="24251" y="18581"/>
                  </a:cubicBezTo>
                  <a:cubicBezTo>
                    <a:pt x="24451" y="17914"/>
                    <a:pt x="24451" y="17213"/>
                    <a:pt x="24251" y="16546"/>
                  </a:cubicBezTo>
                  <a:lnTo>
                    <a:pt x="24251" y="16546"/>
                  </a:lnTo>
                  <a:cubicBezTo>
                    <a:pt x="24251" y="16546"/>
                    <a:pt x="24918" y="16917"/>
                    <a:pt x="25560" y="16917"/>
                  </a:cubicBezTo>
                  <a:cubicBezTo>
                    <a:pt x="25881" y="16917"/>
                    <a:pt x="26197" y="16824"/>
                    <a:pt x="26419" y="16546"/>
                  </a:cubicBezTo>
                  <a:cubicBezTo>
                    <a:pt x="27086" y="15712"/>
                    <a:pt x="24551" y="13310"/>
                    <a:pt x="24284" y="13044"/>
                  </a:cubicBezTo>
                  <a:lnTo>
                    <a:pt x="24284" y="13044"/>
                  </a:lnTo>
                  <a:cubicBezTo>
                    <a:pt x="25505" y="14115"/>
                    <a:pt x="27448" y="14497"/>
                    <a:pt x="29333" y="14497"/>
                  </a:cubicBezTo>
                  <a:cubicBezTo>
                    <a:pt x="32084" y="14497"/>
                    <a:pt x="34712" y="13683"/>
                    <a:pt x="34792" y="13010"/>
                  </a:cubicBezTo>
                  <a:cubicBezTo>
                    <a:pt x="34925" y="11909"/>
                    <a:pt x="31689" y="11909"/>
                    <a:pt x="31689" y="11876"/>
                  </a:cubicBezTo>
                  <a:cubicBezTo>
                    <a:pt x="33090" y="11509"/>
                    <a:pt x="35459" y="8073"/>
                    <a:pt x="35592" y="7873"/>
                  </a:cubicBezTo>
                  <a:lnTo>
                    <a:pt x="35592" y="7873"/>
                  </a:lnTo>
                  <a:cubicBezTo>
                    <a:pt x="35513" y="7953"/>
                    <a:pt x="34258" y="9249"/>
                    <a:pt x="29114" y="9249"/>
                  </a:cubicBezTo>
                  <a:cubicBezTo>
                    <a:pt x="27773" y="9249"/>
                    <a:pt x="26168" y="9161"/>
                    <a:pt x="24251" y="8941"/>
                  </a:cubicBezTo>
                  <a:cubicBezTo>
                    <a:pt x="14744" y="7873"/>
                    <a:pt x="15278" y="2"/>
                    <a:pt x="1527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4" name="Google Shape;1334;p16"/>
            <p:cNvSpPr/>
            <p:nvPr/>
          </p:nvSpPr>
          <p:spPr>
            <a:xfrm>
              <a:off x="1038928" y="4125731"/>
              <a:ext cx="1013874" cy="1074855"/>
            </a:xfrm>
            <a:custGeom>
              <a:rect b="b" l="l" r="r" t="t"/>
              <a:pathLst>
                <a:path extrusionOk="0" fill="none" h="49970" w="47135">
                  <a:moveTo>
                    <a:pt x="47134" y="48535"/>
                  </a:moveTo>
                  <a:cubicBezTo>
                    <a:pt x="47134" y="48535"/>
                    <a:pt x="44766" y="22683"/>
                    <a:pt x="38194" y="11342"/>
                  </a:cubicBezTo>
                  <a:cubicBezTo>
                    <a:pt x="31656" y="0"/>
                    <a:pt x="11842" y="13977"/>
                    <a:pt x="11842" y="13977"/>
                  </a:cubicBezTo>
                  <a:cubicBezTo>
                    <a:pt x="11842" y="13977"/>
                    <a:pt x="1" y="31823"/>
                    <a:pt x="3570" y="43932"/>
                  </a:cubicBezTo>
                  <a:lnTo>
                    <a:pt x="2569" y="49969"/>
                  </a:lnTo>
                </a:path>
              </a:pathLst>
            </a:custGeom>
            <a:noFill/>
            <a:ln cap="rnd" cmpd="sng" w="116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5" name="Google Shape;1335;p16"/>
            <p:cNvSpPr/>
            <p:nvPr/>
          </p:nvSpPr>
          <p:spPr>
            <a:xfrm>
              <a:off x="1734202" y="3538092"/>
              <a:ext cx="452183" cy="714777"/>
            </a:xfrm>
            <a:custGeom>
              <a:rect b="b" l="l" r="r" t="t"/>
              <a:pathLst>
                <a:path extrusionOk="0" h="33230" w="21022">
                  <a:moveTo>
                    <a:pt x="4704" y="1"/>
                  </a:moveTo>
                  <a:lnTo>
                    <a:pt x="1" y="3637"/>
                  </a:lnTo>
                  <a:cubicBezTo>
                    <a:pt x="6605" y="13310"/>
                    <a:pt x="9107" y="31457"/>
                    <a:pt x="15045" y="32924"/>
                  </a:cubicBezTo>
                  <a:cubicBezTo>
                    <a:pt x="15873" y="33133"/>
                    <a:pt x="16588" y="33230"/>
                    <a:pt x="17203" y="33230"/>
                  </a:cubicBezTo>
                  <a:cubicBezTo>
                    <a:pt x="21021" y="33230"/>
                    <a:pt x="20968" y="29480"/>
                    <a:pt x="20048" y="25286"/>
                  </a:cubicBezTo>
                  <a:cubicBezTo>
                    <a:pt x="18981" y="20415"/>
                    <a:pt x="6038" y="3437"/>
                    <a:pt x="47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6" name="Google Shape;1336;p16"/>
            <p:cNvSpPr/>
            <p:nvPr/>
          </p:nvSpPr>
          <p:spPr>
            <a:xfrm>
              <a:off x="1734202" y="3538092"/>
              <a:ext cx="454205" cy="740503"/>
            </a:xfrm>
            <a:custGeom>
              <a:rect b="b" l="l" r="r" t="t"/>
              <a:pathLst>
                <a:path extrusionOk="0" fill="none" h="34426" w="21116">
                  <a:moveTo>
                    <a:pt x="4704" y="1"/>
                  </a:moveTo>
                  <a:cubicBezTo>
                    <a:pt x="6038" y="3437"/>
                    <a:pt x="18981" y="20415"/>
                    <a:pt x="20048" y="25286"/>
                  </a:cubicBezTo>
                  <a:cubicBezTo>
                    <a:pt x="21116" y="30156"/>
                    <a:pt x="21016" y="34425"/>
                    <a:pt x="15045" y="32924"/>
                  </a:cubicBezTo>
                  <a:cubicBezTo>
                    <a:pt x="9107" y="31457"/>
                    <a:pt x="6605" y="13310"/>
                    <a:pt x="1" y="3637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7" name="Google Shape;1337;p16"/>
            <p:cNvSpPr/>
            <p:nvPr/>
          </p:nvSpPr>
          <p:spPr>
            <a:xfrm>
              <a:off x="1550531" y="3293442"/>
              <a:ext cx="288449" cy="336459"/>
            </a:xfrm>
            <a:custGeom>
              <a:rect b="b" l="l" r="r" t="t"/>
              <a:pathLst>
                <a:path extrusionOk="0" h="15642" w="13410">
                  <a:moveTo>
                    <a:pt x="3036" y="0"/>
                  </a:moveTo>
                  <a:lnTo>
                    <a:pt x="0" y="167"/>
                  </a:lnTo>
                  <a:cubicBezTo>
                    <a:pt x="0" y="167"/>
                    <a:pt x="0" y="1420"/>
                    <a:pt x="2262" y="1420"/>
                  </a:cubicBezTo>
                  <a:cubicBezTo>
                    <a:pt x="2420" y="1420"/>
                    <a:pt x="2588" y="1414"/>
                    <a:pt x="2769" y="1401"/>
                  </a:cubicBezTo>
                  <a:lnTo>
                    <a:pt x="4604" y="2869"/>
                  </a:lnTo>
                  <a:cubicBezTo>
                    <a:pt x="4604" y="2869"/>
                    <a:pt x="2869" y="3402"/>
                    <a:pt x="2769" y="4170"/>
                  </a:cubicBezTo>
                  <a:cubicBezTo>
                    <a:pt x="2669" y="4970"/>
                    <a:pt x="1735" y="5004"/>
                    <a:pt x="1835" y="6071"/>
                  </a:cubicBezTo>
                  <a:cubicBezTo>
                    <a:pt x="1935" y="7138"/>
                    <a:pt x="1435" y="7272"/>
                    <a:pt x="2302" y="8640"/>
                  </a:cubicBezTo>
                  <a:cubicBezTo>
                    <a:pt x="2942" y="9600"/>
                    <a:pt x="3583" y="9792"/>
                    <a:pt x="3993" y="9792"/>
                  </a:cubicBezTo>
                  <a:cubicBezTo>
                    <a:pt x="4266" y="9792"/>
                    <a:pt x="4437" y="9707"/>
                    <a:pt x="4437" y="9707"/>
                  </a:cubicBezTo>
                  <a:cubicBezTo>
                    <a:pt x="4437" y="9707"/>
                    <a:pt x="5304" y="14310"/>
                    <a:pt x="6271" y="15211"/>
                  </a:cubicBezTo>
                  <a:cubicBezTo>
                    <a:pt x="6588" y="15507"/>
                    <a:pt x="7120" y="15642"/>
                    <a:pt x="7746" y="15642"/>
                  </a:cubicBezTo>
                  <a:cubicBezTo>
                    <a:pt x="8109" y="15642"/>
                    <a:pt x="8503" y="15597"/>
                    <a:pt x="8907" y="15511"/>
                  </a:cubicBezTo>
                  <a:lnTo>
                    <a:pt x="12643" y="13376"/>
                  </a:lnTo>
                  <a:cubicBezTo>
                    <a:pt x="13210" y="12709"/>
                    <a:pt x="13410" y="11808"/>
                    <a:pt x="13143" y="10941"/>
                  </a:cubicBezTo>
                  <a:cubicBezTo>
                    <a:pt x="12843" y="9240"/>
                    <a:pt x="12242" y="7572"/>
                    <a:pt x="11408" y="6038"/>
                  </a:cubicBezTo>
                  <a:cubicBezTo>
                    <a:pt x="10151" y="3986"/>
                    <a:pt x="11060" y="1968"/>
                    <a:pt x="10228" y="1968"/>
                  </a:cubicBezTo>
                  <a:cubicBezTo>
                    <a:pt x="10222" y="1968"/>
                    <a:pt x="10215" y="1968"/>
                    <a:pt x="10208" y="1968"/>
                  </a:cubicBezTo>
                  <a:cubicBezTo>
                    <a:pt x="9340" y="2035"/>
                    <a:pt x="9174" y="3903"/>
                    <a:pt x="9174" y="3903"/>
                  </a:cubicBezTo>
                  <a:cubicBezTo>
                    <a:pt x="9174" y="3903"/>
                    <a:pt x="7506" y="2035"/>
                    <a:pt x="6472" y="1468"/>
                  </a:cubicBezTo>
                  <a:cubicBezTo>
                    <a:pt x="6005" y="1234"/>
                    <a:pt x="3036" y="0"/>
                    <a:pt x="30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8" name="Google Shape;1338;p16"/>
            <p:cNvSpPr/>
            <p:nvPr/>
          </p:nvSpPr>
          <p:spPr>
            <a:xfrm>
              <a:off x="1550531" y="3293442"/>
              <a:ext cx="288449" cy="338675"/>
            </a:xfrm>
            <a:custGeom>
              <a:rect b="b" l="l" r="r" t="t"/>
              <a:pathLst>
                <a:path extrusionOk="0" fill="none" h="15745" w="13410">
                  <a:moveTo>
                    <a:pt x="12643" y="13376"/>
                  </a:moveTo>
                  <a:cubicBezTo>
                    <a:pt x="13210" y="12709"/>
                    <a:pt x="13410" y="11808"/>
                    <a:pt x="13143" y="10941"/>
                  </a:cubicBezTo>
                  <a:cubicBezTo>
                    <a:pt x="12843" y="9240"/>
                    <a:pt x="12242" y="7572"/>
                    <a:pt x="11408" y="6038"/>
                  </a:cubicBezTo>
                  <a:cubicBezTo>
                    <a:pt x="10141" y="3970"/>
                    <a:pt x="11075" y="1935"/>
                    <a:pt x="10208" y="1968"/>
                  </a:cubicBezTo>
                  <a:cubicBezTo>
                    <a:pt x="9340" y="2035"/>
                    <a:pt x="9174" y="3903"/>
                    <a:pt x="9174" y="3903"/>
                  </a:cubicBezTo>
                  <a:cubicBezTo>
                    <a:pt x="9174" y="3903"/>
                    <a:pt x="7506" y="2035"/>
                    <a:pt x="6472" y="1468"/>
                  </a:cubicBezTo>
                  <a:cubicBezTo>
                    <a:pt x="6005" y="1234"/>
                    <a:pt x="3036" y="0"/>
                    <a:pt x="3036" y="0"/>
                  </a:cubicBezTo>
                  <a:lnTo>
                    <a:pt x="0" y="167"/>
                  </a:lnTo>
                  <a:cubicBezTo>
                    <a:pt x="0" y="167"/>
                    <a:pt x="0" y="1601"/>
                    <a:pt x="2769" y="1401"/>
                  </a:cubicBezTo>
                  <a:lnTo>
                    <a:pt x="4604" y="2869"/>
                  </a:lnTo>
                  <a:cubicBezTo>
                    <a:pt x="4604" y="2869"/>
                    <a:pt x="2869" y="3402"/>
                    <a:pt x="2769" y="4170"/>
                  </a:cubicBezTo>
                  <a:cubicBezTo>
                    <a:pt x="2669" y="4970"/>
                    <a:pt x="1735" y="5004"/>
                    <a:pt x="1835" y="6071"/>
                  </a:cubicBezTo>
                  <a:cubicBezTo>
                    <a:pt x="1935" y="7138"/>
                    <a:pt x="1435" y="7272"/>
                    <a:pt x="2302" y="8640"/>
                  </a:cubicBezTo>
                  <a:cubicBezTo>
                    <a:pt x="3369" y="10241"/>
                    <a:pt x="4437" y="9707"/>
                    <a:pt x="4437" y="9707"/>
                  </a:cubicBezTo>
                  <a:cubicBezTo>
                    <a:pt x="4437" y="9707"/>
                    <a:pt x="5304" y="14310"/>
                    <a:pt x="6271" y="15211"/>
                  </a:cubicBezTo>
                  <a:cubicBezTo>
                    <a:pt x="6772" y="15678"/>
                    <a:pt x="7806" y="15745"/>
                    <a:pt x="8907" y="15511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9" name="Google Shape;1339;p16"/>
            <p:cNvSpPr/>
            <p:nvPr/>
          </p:nvSpPr>
          <p:spPr>
            <a:xfrm>
              <a:off x="1610070" y="3382405"/>
              <a:ext cx="104797" cy="81093"/>
            </a:xfrm>
            <a:custGeom>
              <a:rect b="b" l="l" r="r" t="t"/>
              <a:pathLst>
                <a:path extrusionOk="0" fill="none" h="3770" w="4872">
                  <a:moveTo>
                    <a:pt x="1" y="67"/>
                  </a:moveTo>
                  <a:cubicBezTo>
                    <a:pt x="1" y="67"/>
                    <a:pt x="1068" y="2502"/>
                    <a:pt x="1702" y="3136"/>
                  </a:cubicBezTo>
                  <a:cubicBezTo>
                    <a:pt x="2336" y="3770"/>
                    <a:pt x="3470" y="3103"/>
                    <a:pt x="3904" y="3036"/>
                  </a:cubicBezTo>
                  <a:cubicBezTo>
                    <a:pt x="4471" y="2969"/>
                    <a:pt x="4871" y="3036"/>
                    <a:pt x="4771" y="2802"/>
                  </a:cubicBezTo>
                  <a:cubicBezTo>
                    <a:pt x="4304" y="1568"/>
                    <a:pt x="2936" y="1868"/>
                    <a:pt x="2936" y="1868"/>
                  </a:cubicBezTo>
                  <a:cubicBezTo>
                    <a:pt x="2936" y="1868"/>
                    <a:pt x="2536" y="534"/>
                    <a:pt x="1736" y="0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0" name="Google Shape;1340;p16"/>
            <p:cNvSpPr/>
            <p:nvPr/>
          </p:nvSpPr>
          <p:spPr>
            <a:xfrm>
              <a:off x="1732051" y="3377372"/>
              <a:ext cx="19402" cy="107658"/>
            </a:xfrm>
            <a:custGeom>
              <a:rect b="b" l="l" r="r" t="t"/>
              <a:pathLst>
                <a:path extrusionOk="0" fill="none" h="5005" w="902">
                  <a:moveTo>
                    <a:pt x="735" y="1"/>
                  </a:moveTo>
                  <a:cubicBezTo>
                    <a:pt x="701" y="635"/>
                    <a:pt x="768" y="1268"/>
                    <a:pt x="901" y="1869"/>
                  </a:cubicBezTo>
                  <a:cubicBezTo>
                    <a:pt x="901" y="1869"/>
                    <a:pt x="1" y="4004"/>
                    <a:pt x="167" y="5004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1" name="Google Shape;1341;p16"/>
            <p:cNvSpPr/>
            <p:nvPr/>
          </p:nvSpPr>
          <p:spPr>
            <a:xfrm>
              <a:off x="1589980" y="3428328"/>
              <a:ext cx="117703" cy="53818"/>
            </a:xfrm>
            <a:custGeom>
              <a:rect b="b" l="l" r="r" t="t"/>
              <a:pathLst>
                <a:path extrusionOk="0" fill="none" h="2502" w="5472">
                  <a:moveTo>
                    <a:pt x="1" y="0"/>
                  </a:moveTo>
                  <a:cubicBezTo>
                    <a:pt x="401" y="901"/>
                    <a:pt x="1302" y="2135"/>
                    <a:pt x="2069" y="2302"/>
                  </a:cubicBezTo>
                  <a:cubicBezTo>
                    <a:pt x="2870" y="2502"/>
                    <a:pt x="5472" y="1768"/>
                    <a:pt x="5271" y="867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2" name="Google Shape;1342;p16"/>
            <p:cNvSpPr/>
            <p:nvPr/>
          </p:nvSpPr>
          <p:spPr>
            <a:xfrm>
              <a:off x="1658875" y="3374511"/>
              <a:ext cx="11486" cy="18671"/>
            </a:xfrm>
            <a:custGeom>
              <a:rect b="b" l="l" r="r" t="t"/>
              <a:pathLst>
                <a:path extrusionOk="0" fill="none" h="868" w="534">
                  <a:moveTo>
                    <a:pt x="0" y="868"/>
                  </a:moveTo>
                  <a:cubicBezTo>
                    <a:pt x="0" y="868"/>
                    <a:pt x="534" y="868"/>
                    <a:pt x="534" y="0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3" name="Google Shape;1343;p16"/>
            <p:cNvSpPr/>
            <p:nvPr/>
          </p:nvSpPr>
          <p:spPr>
            <a:xfrm>
              <a:off x="1649540" y="3345818"/>
              <a:ext cx="34459" cy="17961"/>
            </a:xfrm>
            <a:custGeom>
              <a:rect b="b" l="l" r="r" t="t"/>
              <a:pathLst>
                <a:path extrusionOk="0" fill="none" h="835" w="1602">
                  <a:moveTo>
                    <a:pt x="1" y="467"/>
                  </a:moveTo>
                  <a:cubicBezTo>
                    <a:pt x="1" y="467"/>
                    <a:pt x="1101" y="834"/>
                    <a:pt x="1602" y="0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4" name="Google Shape;1344;p16"/>
            <p:cNvSpPr/>
            <p:nvPr/>
          </p:nvSpPr>
          <p:spPr>
            <a:xfrm>
              <a:off x="994446" y="2686460"/>
              <a:ext cx="661562" cy="627769"/>
            </a:xfrm>
            <a:custGeom>
              <a:rect b="b" l="l" r="r" t="t"/>
              <a:pathLst>
                <a:path extrusionOk="0" h="29185" w="30756">
                  <a:moveTo>
                    <a:pt x="15571" y="0"/>
                  </a:moveTo>
                  <a:cubicBezTo>
                    <a:pt x="10667" y="0"/>
                    <a:pt x="5759" y="2143"/>
                    <a:pt x="4437" y="6737"/>
                  </a:cubicBezTo>
                  <a:cubicBezTo>
                    <a:pt x="0" y="22014"/>
                    <a:pt x="18580" y="27618"/>
                    <a:pt x="18580" y="27618"/>
                  </a:cubicBezTo>
                  <a:cubicBezTo>
                    <a:pt x="19736" y="28341"/>
                    <a:pt x="24123" y="29184"/>
                    <a:pt x="26876" y="29184"/>
                  </a:cubicBezTo>
                  <a:cubicBezTo>
                    <a:pt x="27938" y="29184"/>
                    <a:pt x="28757" y="29059"/>
                    <a:pt x="29054" y="28753"/>
                  </a:cubicBezTo>
                  <a:cubicBezTo>
                    <a:pt x="30122" y="27652"/>
                    <a:pt x="29888" y="26017"/>
                    <a:pt x="30322" y="21714"/>
                  </a:cubicBezTo>
                  <a:cubicBezTo>
                    <a:pt x="30756" y="17444"/>
                    <a:pt x="28821" y="15610"/>
                    <a:pt x="28621" y="13141"/>
                  </a:cubicBezTo>
                  <a:cubicBezTo>
                    <a:pt x="28421" y="10640"/>
                    <a:pt x="29888" y="12207"/>
                    <a:pt x="26286" y="5169"/>
                  </a:cubicBezTo>
                  <a:cubicBezTo>
                    <a:pt x="24562" y="1802"/>
                    <a:pt x="20068" y="0"/>
                    <a:pt x="15571" y="0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5" name="Google Shape;1345;p16"/>
            <p:cNvSpPr/>
            <p:nvPr/>
          </p:nvSpPr>
          <p:spPr>
            <a:xfrm>
              <a:off x="1187452" y="3179331"/>
              <a:ext cx="349451" cy="350591"/>
            </a:xfrm>
            <a:custGeom>
              <a:rect b="b" l="l" r="r" t="t"/>
              <a:pathLst>
                <a:path extrusionOk="0" h="16299" w="16246">
                  <a:moveTo>
                    <a:pt x="868" y="1"/>
                  </a:moveTo>
                  <a:lnTo>
                    <a:pt x="868" y="1"/>
                  </a:lnTo>
                  <a:cubicBezTo>
                    <a:pt x="2035" y="2469"/>
                    <a:pt x="2402" y="12777"/>
                    <a:pt x="0" y="15212"/>
                  </a:cubicBezTo>
                  <a:cubicBezTo>
                    <a:pt x="0" y="15212"/>
                    <a:pt x="2500" y="16298"/>
                    <a:pt x="6615" y="16298"/>
                  </a:cubicBezTo>
                  <a:cubicBezTo>
                    <a:pt x="9069" y="16298"/>
                    <a:pt x="12097" y="15912"/>
                    <a:pt x="15512" y="14678"/>
                  </a:cubicBezTo>
                  <a:cubicBezTo>
                    <a:pt x="15512" y="14678"/>
                    <a:pt x="12743" y="11176"/>
                    <a:pt x="12743" y="8140"/>
                  </a:cubicBezTo>
                  <a:cubicBezTo>
                    <a:pt x="12743" y="5105"/>
                    <a:pt x="16245" y="4704"/>
                    <a:pt x="16245" y="4704"/>
                  </a:cubicBezTo>
                  <a:lnTo>
                    <a:pt x="8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6" name="Google Shape;1346;p16"/>
            <p:cNvSpPr/>
            <p:nvPr/>
          </p:nvSpPr>
          <p:spPr>
            <a:xfrm>
              <a:off x="1187452" y="3179330"/>
              <a:ext cx="349451" cy="386771"/>
            </a:xfrm>
            <a:custGeom>
              <a:rect b="b" l="l" r="r" t="t"/>
              <a:pathLst>
                <a:path extrusionOk="0" fill="none" h="17981" w="16246">
                  <a:moveTo>
                    <a:pt x="868" y="1"/>
                  </a:moveTo>
                  <a:cubicBezTo>
                    <a:pt x="2035" y="2469"/>
                    <a:pt x="2402" y="12777"/>
                    <a:pt x="0" y="15212"/>
                  </a:cubicBezTo>
                  <a:cubicBezTo>
                    <a:pt x="0" y="15212"/>
                    <a:pt x="6372" y="17981"/>
                    <a:pt x="15512" y="14678"/>
                  </a:cubicBezTo>
                  <a:cubicBezTo>
                    <a:pt x="15512" y="14678"/>
                    <a:pt x="12743" y="11176"/>
                    <a:pt x="12743" y="8140"/>
                  </a:cubicBezTo>
                  <a:cubicBezTo>
                    <a:pt x="12743" y="5105"/>
                    <a:pt x="16245" y="4704"/>
                    <a:pt x="16245" y="4704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7" name="Google Shape;1347;p16"/>
            <p:cNvSpPr/>
            <p:nvPr/>
          </p:nvSpPr>
          <p:spPr>
            <a:xfrm>
              <a:off x="1478758" y="2902007"/>
              <a:ext cx="136352" cy="118176"/>
            </a:xfrm>
            <a:custGeom>
              <a:rect b="b" l="l" r="r" t="t"/>
              <a:pathLst>
                <a:path extrusionOk="0" h="5494" w="6339">
                  <a:moveTo>
                    <a:pt x="3327" y="1"/>
                  </a:moveTo>
                  <a:cubicBezTo>
                    <a:pt x="604" y="1"/>
                    <a:pt x="0" y="3687"/>
                    <a:pt x="0" y="3687"/>
                  </a:cubicBezTo>
                  <a:cubicBezTo>
                    <a:pt x="570" y="3216"/>
                    <a:pt x="1070" y="3031"/>
                    <a:pt x="1509" y="3031"/>
                  </a:cubicBezTo>
                  <a:cubicBezTo>
                    <a:pt x="3108" y="3031"/>
                    <a:pt x="3882" y="5494"/>
                    <a:pt x="4212" y="5494"/>
                  </a:cubicBezTo>
                  <a:cubicBezTo>
                    <a:pt x="4221" y="5494"/>
                    <a:pt x="4229" y="5492"/>
                    <a:pt x="4237" y="5489"/>
                  </a:cubicBezTo>
                  <a:cubicBezTo>
                    <a:pt x="4637" y="5355"/>
                    <a:pt x="5104" y="3687"/>
                    <a:pt x="5104" y="3687"/>
                  </a:cubicBezTo>
                  <a:lnTo>
                    <a:pt x="4237" y="3687"/>
                  </a:lnTo>
                  <a:cubicBezTo>
                    <a:pt x="5438" y="2954"/>
                    <a:pt x="6338" y="1152"/>
                    <a:pt x="5971" y="919"/>
                  </a:cubicBezTo>
                  <a:cubicBezTo>
                    <a:pt x="4922" y="261"/>
                    <a:pt x="4049" y="1"/>
                    <a:pt x="3327" y="1"/>
                  </a:cubicBezTo>
                  <a:close/>
                </a:path>
              </a:pathLst>
            </a:custGeom>
            <a:solidFill>
              <a:srgbClr val="D0E1A3"/>
            </a:solidFill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8" name="Google Shape;1348;p16"/>
            <p:cNvSpPr/>
            <p:nvPr/>
          </p:nvSpPr>
          <p:spPr>
            <a:xfrm>
              <a:off x="931298" y="2631275"/>
              <a:ext cx="732588" cy="886277"/>
            </a:xfrm>
            <a:custGeom>
              <a:rect b="b" l="l" r="r" t="t"/>
              <a:pathLst>
                <a:path extrusionOk="0" h="41203" w="34058">
                  <a:moveTo>
                    <a:pt x="17524" y="1"/>
                  </a:moveTo>
                  <a:cubicBezTo>
                    <a:pt x="11317" y="1"/>
                    <a:pt x="4566" y="2996"/>
                    <a:pt x="3503" y="7845"/>
                  </a:cubicBezTo>
                  <a:cubicBezTo>
                    <a:pt x="2068" y="14416"/>
                    <a:pt x="3036" y="20854"/>
                    <a:pt x="3669" y="24557"/>
                  </a:cubicBezTo>
                  <a:cubicBezTo>
                    <a:pt x="4303" y="28260"/>
                    <a:pt x="2869" y="29327"/>
                    <a:pt x="1435" y="33730"/>
                  </a:cubicBezTo>
                  <a:cubicBezTo>
                    <a:pt x="0" y="38133"/>
                    <a:pt x="4937" y="41202"/>
                    <a:pt x="4937" y="41202"/>
                  </a:cubicBezTo>
                  <a:cubicBezTo>
                    <a:pt x="4937" y="41202"/>
                    <a:pt x="5971" y="40935"/>
                    <a:pt x="6305" y="38233"/>
                  </a:cubicBezTo>
                  <a:cubicBezTo>
                    <a:pt x="6392" y="37455"/>
                    <a:pt x="6772" y="37199"/>
                    <a:pt x="7308" y="37199"/>
                  </a:cubicBezTo>
                  <a:cubicBezTo>
                    <a:pt x="8346" y="37199"/>
                    <a:pt x="9971" y="38156"/>
                    <a:pt x="11211" y="38156"/>
                  </a:cubicBezTo>
                  <a:cubicBezTo>
                    <a:pt x="11530" y="38156"/>
                    <a:pt x="11824" y="38093"/>
                    <a:pt x="12075" y="37933"/>
                  </a:cubicBezTo>
                  <a:cubicBezTo>
                    <a:pt x="13430" y="37073"/>
                    <a:pt x="13666" y="36071"/>
                    <a:pt x="15517" y="36071"/>
                  </a:cubicBezTo>
                  <a:cubicBezTo>
                    <a:pt x="16035" y="36071"/>
                    <a:pt x="16681" y="36150"/>
                    <a:pt x="17513" y="36332"/>
                  </a:cubicBezTo>
                  <a:cubicBezTo>
                    <a:pt x="18907" y="36653"/>
                    <a:pt x="20055" y="36828"/>
                    <a:pt x="21037" y="36828"/>
                  </a:cubicBezTo>
                  <a:cubicBezTo>
                    <a:pt x="22711" y="36828"/>
                    <a:pt x="23904" y="36321"/>
                    <a:pt x="25018" y="35165"/>
                  </a:cubicBezTo>
                  <a:cubicBezTo>
                    <a:pt x="25431" y="34728"/>
                    <a:pt x="25886" y="34561"/>
                    <a:pt x="26339" y="34561"/>
                  </a:cubicBezTo>
                  <a:cubicBezTo>
                    <a:pt x="27788" y="34561"/>
                    <a:pt x="29221" y="36265"/>
                    <a:pt x="29221" y="36265"/>
                  </a:cubicBezTo>
                  <a:cubicBezTo>
                    <a:pt x="29855" y="32262"/>
                    <a:pt x="27520" y="29494"/>
                    <a:pt x="26085" y="25591"/>
                  </a:cubicBezTo>
                  <a:cubicBezTo>
                    <a:pt x="24684" y="21688"/>
                    <a:pt x="24351" y="17285"/>
                    <a:pt x="28320" y="16384"/>
                  </a:cubicBezTo>
                  <a:cubicBezTo>
                    <a:pt x="30889" y="15784"/>
                    <a:pt x="34058" y="11181"/>
                    <a:pt x="32323" y="6744"/>
                  </a:cubicBezTo>
                  <a:cubicBezTo>
                    <a:pt x="30555" y="2274"/>
                    <a:pt x="23550" y="1140"/>
                    <a:pt x="23550" y="1140"/>
                  </a:cubicBezTo>
                  <a:cubicBezTo>
                    <a:pt x="21783" y="364"/>
                    <a:pt x="19687" y="1"/>
                    <a:pt x="17524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16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9" name="Google Shape;1349;p16"/>
            <p:cNvSpPr/>
            <p:nvPr/>
          </p:nvSpPr>
          <p:spPr>
            <a:xfrm>
              <a:off x="1485942" y="2954770"/>
              <a:ext cx="87546" cy="190493"/>
            </a:xfrm>
            <a:custGeom>
              <a:rect b="b" l="l" r="r" t="t"/>
              <a:pathLst>
                <a:path extrusionOk="0" h="8856" w="4070">
                  <a:moveTo>
                    <a:pt x="1735" y="0"/>
                  </a:moveTo>
                  <a:cubicBezTo>
                    <a:pt x="1101" y="0"/>
                    <a:pt x="834" y="2102"/>
                    <a:pt x="834" y="2102"/>
                  </a:cubicBezTo>
                  <a:cubicBezTo>
                    <a:pt x="834" y="2102"/>
                    <a:pt x="100" y="2936"/>
                    <a:pt x="33" y="4837"/>
                  </a:cubicBezTo>
                  <a:cubicBezTo>
                    <a:pt x="0" y="6705"/>
                    <a:pt x="1268" y="7372"/>
                    <a:pt x="1268" y="7372"/>
                  </a:cubicBezTo>
                  <a:cubicBezTo>
                    <a:pt x="1268" y="7372"/>
                    <a:pt x="1735" y="8856"/>
                    <a:pt x="2669" y="8856"/>
                  </a:cubicBezTo>
                  <a:cubicBezTo>
                    <a:pt x="2764" y="8856"/>
                    <a:pt x="2864" y="8840"/>
                    <a:pt x="2969" y="8806"/>
                  </a:cubicBezTo>
                  <a:cubicBezTo>
                    <a:pt x="4070" y="8440"/>
                    <a:pt x="1901" y="7005"/>
                    <a:pt x="1968" y="2535"/>
                  </a:cubicBezTo>
                  <a:lnTo>
                    <a:pt x="1968" y="2535"/>
                  </a:lnTo>
                  <a:lnTo>
                    <a:pt x="2969" y="3136"/>
                  </a:lnTo>
                  <a:cubicBezTo>
                    <a:pt x="2969" y="3136"/>
                    <a:pt x="2368" y="0"/>
                    <a:pt x="17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0" name="Google Shape;1350;p16"/>
            <p:cNvSpPr/>
            <p:nvPr/>
          </p:nvSpPr>
          <p:spPr>
            <a:xfrm>
              <a:off x="1485942" y="2954770"/>
              <a:ext cx="87546" cy="197333"/>
            </a:xfrm>
            <a:custGeom>
              <a:rect b="b" l="l" r="r" t="t"/>
              <a:pathLst>
                <a:path extrusionOk="0" fill="none" h="9174" w="4070">
                  <a:moveTo>
                    <a:pt x="2969" y="3136"/>
                  </a:moveTo>
                  <a:cubicBezTo>
                    <a:pt x="2969" y="3136"/>
                    <a:pt x="2368" y="0"/>
                    <a:pt x="1735" y="0"/>
                  </a:cubicBezTo>
                  <a:cubicBezTo>
                    <a:pt x="1101" y="0"/>
                    <a:pt x="834" y="2102"/>
                    <a:pt x="834" y="2102"/>
                  </a:cubicBezTo>
                  <a:cubicBezTo>
                    <a:pt x="834" y="2102"/>
                    <a:pt x="100" y="2936"/>
                    <a:pt x="33" y="4837"/>
                  </a:cubicBezTo>
                  <a:cubicBezTo>
                    <a:pt x="0" y="6705"/>
                    <a:pt x="1268" y="7372"/>
                    <a:pt x="1268" y="7372"/>
                  </a:cubicBezTo>
                  <a:cubicBezTo>
                    <a:pt x="1268" y="7372"/>
                    <a:pt x="1835" y="9173"/>
                    <a:pt x="2969" y="8806"/>
                  </a:cubicBezTo>
                  <a:cubicBezTo>
                    <a:pt x="4070" y="8440"/>
                    <a:pt x="1901" y="7005"/>
                    <a:pt x="1968" y="2535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1" name="Google Shape;1351;p16"/>
            <p:cNvSpPr/>
            <p:nvPr/>
          </p:nvSpPr>
          <p:spPr>
            <a:xfrm>
              <a:off x="1550514" y="3188666"/>
              <a:ext cx="45214" cy="104775"/>
            </a:xfrm>
            <a:custGeom>
              <a:rect b="b" l="l" r="r" t="t"/>
              <a:pathLst>
                <a:path extrusionOk="0" h="4871" w="2102">
                  <a:moveTo>
                    <a:pt x="0" y="1"/>
                  </a:moveTo>
                  <a:cubicBezTo>
                    <a:pt x="0" y="1"/>
                    <a:pt x="234" y="2936"/>
                    <a:pt x="2102" y="487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2" name="Google Shape;1352;p16"/>
            <p:cNvSpPr/>
            <p:nvPr/>
          </p:nvSpPr>
          <p:spPr>
            <a:xfrm>
              <a:off x="1703357" y="3728947"/>
              <a:ext cx="467111" cy="561605"/>
            </a:xfrm>
            <a:custGeom>
              <a:rect b="b" l="l" r="r" t="t"/>
              <a:pathLst>
                <a:path extrusionOk="0" h="26109" w="21716">
                  <a:moveTo>
                    <a:pt x="7339" y="1"/>
                  </a:moveTo>
                  <a:lnTo>
                    <a:pt x="0" y="9207"/>
                  </a:lnTo>
                  <a:cubicBezTo>
                    <a:pt x="6405" y="17480"/>
                    <a:pt x="12142" y="23217"/>
                    <a:pt x="15545" y="24785"/>
                  </a:cubicBezTo>
                  <a:cubicBezTo>
                    <a:pt x="17064" y="25500"/>
                    <a:pt x="18265" y="26109"/>
                    <a:pt x="19214" y="26109"/>
                  </a:cubicBezTo>
                  <a:cubicBezTo>
                    <a:pt x="20390" y="26109"/>
                    <a:pt x="21181" y="25174"/>
                    <a:pt x="21716" y="22350"/>
                  </a:cubicBezTo>
                  <a:lnTo>
                    <a:pt x="19348" y="17447"/>
                  </a:lnTo>
                  <a:cubicBezTo>
                    <a:pt x="19348" y="17447"/>
                    <a:pt x="17980" y="13444"/>
                    <a:pt x="15545" y="10775"/>
                  </a:cubicBezTo>
                  <a:cubicBezTo>
                    <a:pt x="13110" y="8140"/>
                    <a:pt x="7339" y="1"/>
                    <a:pt x="73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3" name="Google Shape;1353;p16"/>
            <p:cNvSpPr/>
            <p:nvPr/>
          </p:nvSpPr>
          <p:spPr>
            <a:xfrm>
              <a:off x="1703357" y="3728947"/>
              <a:ext cx="467111" cy="590536"/>
            </a:xfrm>
            <a:custGeom>
              <a:rect b="b" l="l" r="r" t="t"/>
              <a:pathLst>
                <a:path extrusionOk="0" fill="none" h="27454" w="21716">
                  <a:moveTo>
                    <a:pt x="21716" y="22350"/>
                  </a:moveTo>
                  <a:cubicBezTo>
                    <a:pt x="20749" y="27454"/>
                    <a:pt x="18947" y="26386"/>
                    <a:pt x="15545" y="24785"/>
                  </a:cubicBezTo>
                  <a:cubicBezTo>
                    <a:pt x="12142" y="23217"/>
                    <a:pt x="6405" y="17480"/>
                    <a:pt x="0" y="9207"/>
                  </a:cubicBezTo>
                  <a:lnTo>
                    <a:pt x="7339" y="1"/>
                  </a:lnTo>
                  <a:cubicBezTo>
                    <a:pt x="7339" y="1"/>
                    <a:pt x="13110" y="8140"/>
                    <a:pt x="15545" y="10775"/>
                  </a:cubicBezTo>
                  <a:cubicBezTo>
                    <a:pt x="17980" y="13444"/>
                    <a:pt x="19348" y="17447"/>
                    <a:pt x="19348" y="17447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4" name="Google Shape;1354;p16"/>
            <p:cNvSpPr/>
            <p:nvPr/>
          </p:nvSpPr>
          <p:spPr>
            <a:xfrm>
              <a:off x="713143" y="4158930"/>
              <a:ext cx="93310" cy="50957"/>
            </a:xfrm>
            <a:custGeom>
              <a:rect b="b" l="l" r="r" t="t"/>
              <a:pathLst>
                <a:path extrusionOk="0" fill="none" h="2369" w="4338">
                  <a:moveTo>
                    <a:pt x="4337" y="0"/>
                  </a:moveTo>
                  <a:cubicBezTo>
                    <a:pt x="4337" y="0"/>
                    <a:pt x="2636" y="2369"/>
                    <a:pt x="1" y="2269"/>
                  </a:cubicBezTo>
                </a:path>
              </a:pathLst>
            </a:custGeom>
            <a:noFill/>
            <a:ln cap="rnd" cmpd="sng" w="11675">
              <a:solidFill>
                <a:srgbClr val="26323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5" name="Google Shape;1355;p16"/>
            <p:cNvSpPr/>
            <p:nvPr/>
          </p:nvSpPr>
          <p:spPr>
            <a:xfrm flipH="1">
              <a:off x="1506975" y="1697125"/>
              <a:ext cx="957375" cy="957725"/>
            </a:xfrm>
            <a:custGeom>
              <a:rect b="b" l="l" r="r" t="t"/>
              <a:pathLst>
                <a:path extrusionOk="0" h="38309" w="38295">
                  <a:moveTo>
                    <a:pt x="19417" y="1"/>
                  </a:moveTo>
                  <a:cubicBezTo>
                    <a:pt x="19151" y="1"/>
                    <a:pt x="18883" y="5"/>
                    <a:pt x="18614" y="15"/>
                  </a:cubicBezTo>
                  <a:cubicBezTo>
                    <a:pt x="8207" y="382"/>
                    <a:pt x="1" y="7720"/>
                    <a:pt x="301" y="16460"/>
                  </a:cubicBezTo>
                  <a:cubicBezTo>
                    <a:pt x="601" y="24332"/>
                    <a:pt x="7740" y="30637"/>
                    <a:pt x="16780" y="31471"/>
                  </a:cubicBezTo>
                  <a:cubicBezTo>
                    <a:pt x="18047" y="34573"/>
                    <a:pt x="20516" y="37075"/>
                    <a:pt x="23651" y="38309"/>
                  </a:cubicBezTo>
                  <a:cubicBezTo>
                    <a:pt x="23651" y="38309"/>
                    <a:pt x="21383" y="36107"/>
                    <a:pt x="22117" y="31337"/>
                  </a:cubicBezTo>
                  <a:cubicBezTo>
                    <a:pt x="31357" y="30036"/>
                    <a:pt x="38295" y="23165"/>
                    <a:pt x="37995" y="15126"/>
                  </a:cubicBezTo>
                  <a:cubicBezTo>
                    <a:pt x="37702" y="6677"/>
                    <a:pt x="29464" y="1"/>
                    <a:pt x="19417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167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6" name="Google Shape;1356;p16"/>
            <p:cNvSpPr/>
            <p:nvPr/>
          </p:nvSpPr>
          <p:spPr>
            <a:xfrm flipH="1">
              <a:off x="1769650" y="1943525"/>
              <a:ext cx="432000" cy="321050"/>
            </a:xfrm>
            <a:custGeom>
              <a:rect b="b" l="l" r="r" t="t"/>
              <a:pathLst>
                <a:path extrusionOk="0" h="12842" w="17280">
                  <a:moveTo>
                    <a:pt x="5172" y="1"/>
                  </a:moveTo>
                  <a:cubicBezTo>
                    <a:pt x="4772" y="1"/>
                    <a:pt x="4338" y="61"/>
                    <a:pt x="3870" y="199"/>
                  </a:cubicBezTo>
                  <a:cubicBezTo>
                    <a:pt x="1068" y="1000"/>
                    <a:pt x="0" y="4536"/>
                    <a:pt x="2302" y="7838"/>
                  </a:cubicBezTo>
                  <a:cubicBezTo>
                    <a:pt x="3937" y="10240"/>
                    <a:pt x="6639" y="11874"/>
                    <a:pt x="8040" y="12608"/>
                  </a:cubicBezTo>
                  <a:lnTo>
                    <a:pt x="8473" y="12842"/>
                  </a:lnTo>
                  <a:cubicBezTo>
                    <a:pt x="8607" y="12775"/>
                    <a:pt x="8740" y="12708"/>
                    <a:pt x="8907" y="12642"/>
                  </a:cubicBezTo>
                  <a:cubicBezTo>
                    <a:pt x="10341" y="11941"/>
                    <a:pt x="13076" y="10407"/>
                    <a:pt x="14844" y="8105"/>
                  </a:cubicBezTo>
                  <a:cubicBezTo>
                    <a:pt x="17279" y="4869"/>
                    <a:pt x="16379" y="1300"/>
                    <a:pt x="13577" y="366"/>
                  </a:cubicBezTo>
                  <a:cubicBezTo>
                    <a:pt x="13069" y="201"/>
                    <a:pt x="12599" y="130"/>
                    <a:pt x="12166" y="130"/>
                  </a:cubicBezTo>
                  <a:cubicBezTo>
                    <a:pt x="10410" y="130"/>
                    <a:pt x="9269" y="1298"/>
                    <a:pt x="8707" y="2101"/>
                  </a:cubicBezTo>
                  <a:cubicBezTo>
                    <a:pt x="8132" y="1253"/>
                    <a:pt x="6997" y="1"/>
                    <a:pt x="517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7" name="Google Shape;1357;p16"/>
            <p:cNvSpPr/>
            <p:nvPr/>
          </p:nvSpPr>
          <p:spPr>
            <a:xfrm>
              <a:off x="931294" y="3488583"/>
              <a:ext cx="1005980" cy="1136567"/>
            </a:xfrm>
            <a:custGeom>
              <a:rect b="b" l="l" r="r" t="t"/>
              <a:pathLst>
                <a:path extrusionOk="0" h="52839" w="46768">
                  <a:moveTo>
                    <a:pt x="26262" y="1"/>
                  </a:moveTo>
                  <a:cubicBezTo>
                    <a:pt x="23939" y="1"/>
                    <a:pt x="21328" y="126"/>
                    <a:pt x="18447" y="367"/>
                  </a:cubicBezTo>
                  <a:cubicBezTo>
                    <a:pt x="8107" y="1201"/>
                    <a:pt x="2369" y="5738"/>
                    <a:pt x="2369" y="5738"/>
                  </a:cubicBezTo>
                  <a:cubicBezTo>
                    <a:pt x="1" y="14077"/>
                    <a:pt x="15579" y="38495"/>
                    <a:pt x="15112" y="40863"/>
                  </a:cubicBezTo>
                  <a:cubicBezTo>
                    <a:pt x="14645" y="43198"/>
                    <a:pt x="11909" y="52838"/>
                    <a:pt x="11909" y="52838"/>
                  </a:cubicBezTo>
                  <a:cubicBezTo>
                    <a:pt x="11909" y="52838"/>
                    <a:pt x="13611" y="51571"/>
                    <a:pt x="20049" y="51003"/>
                  </a:cubicBezTo>
                  <a:cubicBezTo>
                    <a:pt x="24361" y="50629"/>
                    <a:pt x="28832" y="50505"/>
                    <a:pt x="32854" y="50505"/>
                  </a:cubicBezTo>
                  <a:cubicBezTo>
                    <a:pt x="40654" y="50505"/>
                    <a:pt x="46768" y="50970"/>
                    <a:pt x="46768" y="50970"/>
                  </a:cubicBezTo>
                  <a:lnTo>
                    <a:pt x="41931" y="28788"/>
                  </a:lnTo>
                  <a:cubicBezTo>
                    <a:pt x="41931" y="28788"/>
                    <a:pt x="45167" y="21149"/>
                    <a:pt x="45133" y="18447"/>
                  </a:cubicBezTo>
                  <a:cubicBezTo>
                    <a:pt x="45100" y="14110"/>
                    <a:pt x="40730" y="5237"/>
                    <a:pt x="38195" y="2669"/>
                  </a:cubicBezTo>
                  <a:cubicBezTo>
                    <a:pt x="36366" y="840"/>
                    <a:pt x="32280" y="1"/>
                    <a:pt x="2626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58" name="Google Shape;1358;p16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9" name="Google Shape;1359;p16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Resultados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60" name="Google Shape;1360;p16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12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61" name="Google Shape;1361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5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p17"/>
          <p:cNvSpPr txBox="1"/>
          <p:nvPr>
            <p:ph type="title"/>
          </p:nvPr>
        </p:nvSpPr>
        <p:spPr>
          <a:xfrm>
            <a:off x="1563339" y="2415120"/>
            <a:ext cx="4231836" cy="72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</a:pPr>
            <a:r>
              <a:rPr lang="es-MX">
                <a:solidFill>
                  <a:srgbClr val="0EDB86"/>
                </a:solidFill>
              </a:rPr>
              <a:t>Obstáculos</a:t>
            </a:r>
            <a:r>
              <a:rPr lang="es-MX"/>
              <a:t> presentados durante el desarrollo</a:t>
            </a:r>
            <a:endParaRPr/>
          </a:p>
        </p:txBody>
      </p:sp>
      <p:grpSp>
        <p:nvGrpSpPr>
          <p:cNvPr id="1367" name="Google Shape;1367;p17"/>
          <p:cNvGrpSpPr/>
          <p:nvPr/>
        </p:nvGrpSpPr>
        <p:grpSpPr>
          <a:xfrm>
            <a:off x="4833926" y="741874"/>
            <a:ext cx="2543259" cy="3346492"/>
            <a:chOff x="4844500" y="698000"/>
            <a:chExt cx="2922950" cy="3846100"/>
          </a:xfrm>
        </p:grpSpPr>
        <p:sp>
          <p:nvSpPr>
            <p:cNvPr id="1368" name="Google Shape;1368;p17"/>
            <p:cNvSpPr/>
            <p:nvPr/>
          </p:nvSpPr>
          <p:spPr>
            <a:xfrm flipH="1">
              <a:off x="5796025" y="698000"/>
              <a:ext cx="1971425" cy="3846100"/>
            </a:xfrm>
            <a:custGeom>
              <a:rect b="b" l="l" r="r" t="t"/>
              <a:pathLst>
                <a:path extrusionOk="0" h="153844" w="78857">
                  <a:moveTo>
                    <a:pt x="6072" y="0"/>
                  </a:moveTo>
                  <a:cubicBezTo>
                    <a:pt x="2702" y="0"/>
                    <a:pt x="1" y="2702"/>
                    <a:pt x="1" y="6038"/>
                  </a:cubicBezTo>
                  <a:lnTo>
                    <a:pt x="1" y="147806"/>
                  </a:lnTo>
                  <a:cubicBezTo>
                    <a:pt x="1" y="151142"/>
                    <a:pt x="2702" y="153844"/>
                    <a:pt x="6072" y="153844"/>
                  </a:cubicBezTo>
                  <a:lnTo>
                    <a:pt x="72786" y="153844"/>
                  </a:lnTo>
                  <a:cubicBezTo>
                    <a:pt x="76155" y="153844"/>
                    <a:pt x="78857" y="151142"/>
                    <a:pt x="78857" y="147806"/>
                  </a:cubicBezTo>
                  <a:lnTo>
                    <a:pt x="78857" y="6038"/>
                  </a:lnTo>
                  <a:cubicBezTo>
                    <a:pt x="78857" y="2702"/>
                    <a:pt x="76155" y="0"/>
                    <a:pt x="7278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9" name="Google Shape;1369;p17"/>
            <p:cNvSpPr/>
            <p:nvPr/>
          </p:nvSpPr>
          <p:spPr>
            <a:xfrm flipH="1">
              <a:off x="6715000" y="4343100"/>
              <a:ext cx="156800" cy="156800"/>
            </a:xfrm>
            <a:custGeom>
              <a:rect b="b" l="l" r="r" t="t"/>
              <a:pathLst>
                <a:path extrusionOk="0" fill="none" h="6272" w="6272">
                  <a:moveTo>
                    <a:pt x="6271" y="3603"/>
                  </a:moveTo>
                  <a:cubicBezTo>
                    <a:pt x="6271" y="1201"/>
                    <a:pt x="3403" y="1"/>
                    <a:pt x="1701" y="1702"/>
                  </a:cubicBezTo>
                  <a:cubicBezTo>
                    <a:pt x="0" y="3403"/>
                    <a:pt x="1201" y="6272"/>
                    <a:pt x="3603" y="6272"/>
                  </a:cubicBezTo>
                  <a:cubicBezTo>
                    <a:pt x="5070" y="6272"/>
                    <a:pt x="6271" y="5071"/>
                    <a:pt x="6271" y="3603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0" name="Google Shape;1370;p17"/>
            <p:cNvSpPr/>
            <p:nvPr/>
          </p:nvSpPr>
          <p:spPr>
            <a:xfrm flipH="1">
              <a:off x="5796025" y="698000"/>
              <a:ext cx="1971425" cy="3846100"/>
            </a:xfrm>
            <a:custGeom>
              <a:rect b="b" l="l" r="r" t="t"/>
              <a:pathLst>
                <a:path extrusionOk="0" fill="none" h="153844" w="78857">
                  <a:moveTo>
                    <a:pt x="6072" y="0"/>
                  </a:moveTo>
                  <a:lnTo>
                    <a:pt x="72786" y="0"/>
                  </a:lnTo>
                  <a:cubicBezTo>
                    <a:pt x="76155" y="0"/>
                    <a:pt x="78857" y="2702"/>
                    <a:pt x="78857" y="6038"/>
                  </a:cubicBezTo>
                  <a:lnTo>
                    <a:pt x="78857" y="147806"/>
                  </a:lnTo>
                  <a:cubicBezTo>
                    <a:pt x="78857" y="151142"/>
                    <a:pt x="76155" y="153844"/>
                    <a:pt x="72786" y="153844"/>
                  </a:cubicBezTo>
                  <a:lnTo>
                    <a:pt x="6072" y="153844"/>
                  </a:lnTo>
                  <a:cubicBezTo>
                    <a:pt x="2702" y="153844"/>
                    <a:pt x="1" y="151142"/>
                    <a:pt x="1" y="147806"/>
                  </a:cubicBezTo>
                  <a:lnTo>
                    <a:pt x="1" y="6038"/>
                  </a:lnTo>
                  <a:cubicBezTo>
                    <a:pt x="1" y="2702"/>
                    <a:pt x="2702" y="0"/>
                    <a:pt x="6072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17"/>
            <p:cNvSpPr/>
            <p:nvPr/>
          </p:nvSpPr>
          <p:spPr>
            <a:xfrm flipH="1">
              <a:off x="5883575" y="959025"/>
              <a:ext cx="1796300" cy="3357425"/>
            </a:xfrm>
            <a:custGeom>
              <a:rect b="b" l="l" r="r" t="t"/>
              <a:pathLst>
                <a:path extrusionOk="0" h="134297" w="71852">
                  <a:moveTo>
                    <a:pt x="0" y="0"/>
                  </a:moveTo>
                  <a:lnTo>
                    <a:pt x="0" y="134296"/>
                  </a:lnTo>
                  <a:lnTo>
                    <a:pt x="71851" y="134296"/>
                  </a:lnTo>
                  <a:lnTo>
                    <a:pt x="7185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17"/>
            <p:cNvSpPr/>
            <p:nvPr/>
          </p:nvSpPr>
          <p:spPr>
            <a:xfrm flipH="1">
              <a:off x="5986975" y="1989750"/>
              <a:ext cx="1646200" cy="1647050"/>
            </a:xfrm>
            <a:custGeom>
              <a:rect b="b" l="l" r="r" t="t"/>
              <a:pathLst>
                <a:path extrusionOk="0" h="65882" w="65848">
                  <a:moveTo>
                    <a:pt x="32924" y="1"/>
                  </a:moveTo>
                  <a:cubicBezTo>
                    <a:pt x="14744" y="1"/>
                    <a:pt x="0" y="14744"/>
                    <a:pt x="0" y="32924"/>
                  </a:cubicBezTo>
                  <a:cubicBezTo>
                    <a:pt x="0" y="51137"/>
                    <a:pt x="14744" y="65881"/>
                    <a:pt x="32924" y="65881"/>
                  </a:cubicBezTo>
                  <a:cubicBezTo>
                    <a:pt x="51103" y="65881"/>
                    <a:pt x="65847" y="51137"/>
                    <a:pt x="65847" y="32924"/>
                  </a:cubicBezTo>
                  <a:cubicBezTo>
                    <a:pt x="65847" y="14744"/>
                    <a:pt x="51103" y="1"/>
                    <a:pt x="32924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17"/>
            <p:cNvSpPr/>
            <p:nvPr/>
          </p:nvSpPr>
          <p:spPr>
            <a:xfrm flipH="1">
              <a:off x="5938625" y="1361800"/>
              <a:ext cx="1678725" cy="382800"/>
            </a:xfrm>
            <a:custGeom>
              <a:rect b="b" l="l" r="r" t="t"/>
              <a:pathLst>
                <a:path extrusionOk="0" h="15312" w="67149">
                  <a:moveTo>
                    <a:pt x="1" y="1"/>
                  </a:moveTo>
                  <a:lnTo>
                    <a:pt x="1" y="15312"/>
                  </a:lnTo>
                  <a:lnTo>
                    <a:pt x="67149" y="15312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17"/>
            <p:cNvSpPr/>
            <p:nvPr/>
          </p:nvSpPr>
          <p:spPr>
            <a:xfrm flipH="1">
              <a:off x="5938625" y="3871925"/>
              <a:ext cx="1678725" cy="381975"/>
            </a:xfrm>
            <a:custGeom>
              <a:rect b="b" l="l" r="r" t="t"/>
              <a:pathLst>
                <a:path extrusionOk="0" h="15279" w="67149">
                  <a:moveTo>
                    <a:pt x="1" y="1"/>
                  </a:moveTo>
                  <a:lnTo>
                    <a:pt x="1" y="15278"/>
                  </a:lnTo>
                  <a:lnTo>
                    <a:pt x="67149" y="15278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17"/>
            <p:cNvSpPr/>
            <p:nvPr/>
          </p:nvSpPr>
          <p:spPr>
            <a:xfrm flipH="1">
              <a:off x="5938625" y="3739325"/>
              <a:ext cx="1678725" cy="15875"/>
            </a:xfrm>
            <a:custGeom>
              <a:rect b="b" l="l" r="r" t="t"/>
              <a:pathLst>
                <a:path extrusionOk="0" h="635" w="67149">
                  <a:moveTo>
                    <a:pt x="1" y="1"/>
                  </a:moveTo>
                  <a:lnTo>
                    <a:pt x="1" y="635"/>
                  </a:lnTo>
                  <a:lnTo>
                    <a:pt x="67149" y="635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17"/>
            <p:cNvSpPr/>
            <p:nvPr/>
          </p:nvSpPr>
          <p:spPr>
            <a:xfrm flipH="1">
              <a:off x="5938625" y="3813550"/>
              <a:ext cx="1678725" cy="16700"/>
            </a:xfrm>
            <a:custGeom>
              <a:rect b="b" l="l" r="r" t="t"/>
              <a:pathLst>
                <a:path extrusionOk="0" h="668" w="67149">
                  <a:moveTo>
                    <a:pt x="1" y="1"/>
                  </a:moveTo>
                  <a:lnTo>
                    <a:pt x="1" y="668"/>
                  </a:lnTo>
                  <a:lnTo>
                    <a:pt x="67149" y="668"/>
                  </a:lnTo>
                  <a:lnTo>
                    <a:pt x="6714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17"/>
            <p:cNvSpPr/>
            <p:nvPr/>
          </p:nvSpPr>
          <p:spPr>
            <a:xfrm flipH="1">
              <a:off x="5945300" y="994050"/>
              <a:ext cx="148450" cy="81750"/>
            </a:xfrm>
            <a:custGeom>
              <a:rect b="b" l="l" r="r" t="t"/>
              <a:pathLst>
                <a:path extrusionOk="0" fill="none" h="3270" w="5938">
                  <a:moveTo>
                    <a:pt x="0" y="0"/>
                  </a:moveTo>
                  <a:lnTo>
                    <a:pt x="5938" y="0"/>
                  </a:lnTo>
                  <a:lnTo>
                    <a:pt x="5938" y="3269"/>
                  </a:lnTo>
                  <a:lnTo>
                    <a:pt x="0" y="3269"/>
                  </a:lnTo>
                  <a:close/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17"/>
            <p:cNvSpPr/>
            <p:nvPr/>
          </p:nvSpPr>
          <p:spPr>
            <a:xfrm flipH="1">
              <a:off x="5977825" y="994050"/>
              <a:ext cx="115925" cy="81750"/>
            </a:xfrm>
            <a:custGeom>
              <a:rect b="b" l="l" r="r" t="t"/>
              <a:pathLst>
                <a:path extrusionOk="0" h="3270" w="4637">
                  <a:moveTo>
                    <a:pt x="0" y="0"/>
                  </a:moveTo>
                  <a:lnTo>
                    <a:pt x="0" y="3269"/>
                  </a:lnTo>
                  <a:lnTo>
                    <a:pt x="4637" y="3269"/>
                  </a:lnTo>
                  <a:lnTo>
                    <a:pt x="4637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17"/>
            <p:cNvSpPr/>
            <p:nvPr/>
          </p:nvSpPr>
          <p:spPr>
            <a:xfrm flipH="1">
              <a:off x="5924450" y="1016550"/>
              <a:ext cx="20875" cy="35900"/>
            </a:xfrm>
            <a:custGeom>
              <a:rect b="b" l="l" r="r" t="t"/>
              <a:pathLst>
                <a:path extrusionOk="0" h="1436" w="835">
                  <a:moveTo>
                    <a:pt x="1" y="1"/>
                  </a:moveTo>
                  <a:lnTo>
                    <a:pt x="1" y="1435"/>
                  </a:lnTo>
                  <a:lnTo>
                    <a:pt x="835" y="1435"/>
                  </a:lnTo>
                  <a:lnTo>
                    <a:pt x="835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17"/>
            <p:cNvSpPr/>
            <p:nvPr/>
          </p:nvSpPr>
          <p:spPr>
            <a:xfrm flipH="1">
              <a:off x="7612325" y="1019050"/>
              <a:ext cx="26700" cy="46725"/>
            </a:xfrm>
            <a:custGeom>
              <a:rect b="b" l="l" r="r" t="t"/>
              <a:pathLst>
                <a:path extrusionOk="0" h="1869" w="1068">
                  <a:moveTo>
                    <a:pt x="1" y="1"/>
                  </a:moveTo>
                  <a:lnTo>
                    <a:pt x="1" y="1869"/>
                  </a:lnTo>
                  <a:lnTo>
                    <a:pt x="1068" y="1869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17"/>
            <p:cNvSpPr/>
            <p:nvPr/>
          </p:nvSpPr>
          <p:spPr>
            <a:xfrm flipH="1">
              <a:off x="7568950" y="1002375"/>
              <a:ext cx="27550" cy="63400"/>
            </a:xfrm>
            <a:custGeom>
              <a:rect b="b" l="l" r="r" t="t"/>
              <a:pathLst>
                <a:path extrusionOk="0" h="2536" w="1102">
                  <a:moveTo>
                    <a:pt x="1" y="1"/>
                  </a:moveTo>
                  <a:lnTo>
                    <a:pt x="1" y="2536"/>
                  </a:lnTo>
                  <a:lnTo>
                    <a:pt x="1102" y="2536"/>
                  </a:lnTo>
                  <a:lnTo>
                    <a:pt x="110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17"/>
            <p:cNvSpPr/>
            <p:nvPr/>
          </p:nvSpPr>
          <p:spPr>
            <a:xfrm flipH="1">
              <a:off x="7526425" y="983200"/>
              <a:ext cx="26700" cy="82575"/>
            </a:xfrm>
            <a:custGeom>
              <a:rect b="b" l="l" r="r" t="t"/>
              <a:pathLst>
                <a:path extrusionOk="0" h="3303" w="1068">
                  <a:moveTo>
                    <a:pt x="0" y="0"/>
                  </a:moveTo>
                  <a:lnTo>
                    <a:pt x="0" y="3303"/>
                  </a:lnTo>
                  <a:lnTo>
                    <a:pt x="1068" y="3303"/>
                  </a:lnTo>
                  <a:lnTo>
                    <a:pt x="1068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17"/>
            <p:cNvSpPr/>
            <p:nvPr/>
          </p:nvSpPr>
          <p:spPr>
            <a:xfrm flipH="1">
              <a:off x="5926100" y="1120800"/>
              <a:ext cx="1724600" cy="130125"/>
            </a:xfrm>
            <a:custGeom>
              <a:rect b="b" l="l" r="r" t="t"/>
              <a:pathLst>
                <a:path extrusionOk="0" h="5205" w="68984">
                  <a:moveTo>
                    <a:pt x="1" y="0"/>
                  </a:moveTo>
                  <a:lnTo>
                    <a:pt x="1" y="5204"/>
                  </a:lnTo>
                  <a:lnTo>
                    <a:pt x="68983" y="5204"/>
                  </a:lnTo>
                  <a:lnTo>
                    <a:pt x="6898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17"/>
            <p:cNvSpPr/>
            <p:nvPr/>
          </p:nvSpPr>
          <p:spPr>
            <a:xfrm flipH="1">
              <a:off x="5471625" y="2258275"/>
              <a:ext cx="2203250" cy="1447725"/>
            </a:xfrm>
            <a:custGeom>
              <a:rect b="b" l="l" r="r" t="t"/>
              <a:pathLst>
                <a:path extrusionOk="0" h="57909" w="88130">
                  <a:moveTo>
                    <a:pt x="73586" y="1"/>
                  </a:moveTo>
                  <a:lnTo>
                    <a:pt x="74620" y="17446"/>
                  </a:lnTo>
                  <a:cubicBezTo>
                    <a:pt x="74620" y="17446"/>
                    <a:pt x="66214" y="9908"/>
                    <a:pt x="63312" y="7673"/>
                  </a:cubicBezTo>
                  <a:cubicBezTo>
                    <a:pt x="60410" y="5471"/>
                    <a:pt x="54906" y="2269"/>
                    <a:pt x="48868" y="1835"/>
                  </a:cubicBezTo>
                  <a:cubicBezTo>
                    <a:pt x="47706" y="1758"/>
                    <a:pt x="46457" y="1726"/>
                    <a:pt x="45197" y="1726"/>
                  </a:cubicBezTo>
                  <a:cubicBezTo>
                    <a:pt x="39948" y="1726"/>
                    <a:pt x="34525" y="2269"/>
                    <a:pt x="34525" y="2269"/>
                  </a:cubicBezTo>
                  <a:cubicBezTo>
                    <a:pt x="34525" y="2269"/>
                    <a:pt x="24985" y="3236"/>
                    <a:pt x="19814" y="4270"/>
                  </a:cubicBezTo>
                  <a:cubicBezTo>
                    <a:pt x="14611" y="5304"/>
                    <a:pt x="12109" y="9574"/>
                    <a:pt x="10441" y="16112"/>
                  </a:cubicBezTo>
                  <a:cubicBezTo>
                    <a:pt x="8806" y="22650"/>
                    <a:pt x="0" y="53272"/>
                    <a:pt x="0" y="53272"/>
                  </a:cubicBezTo>
                  <a:lnTo>
                    <a:pt x="37994" y="57909"/>
                  </a:lnTo>
                  <a:cubicBezTo>
                    <a:pt x="39762" y="54273"/>
                    <a:pt x="41797" y="50804"/>
                    <a:pt x="44065" y="47468"/>
                  </a:cubicBezTo>
                  <a:cubicBezTo>
                    <a:pt x="47367" y="42798"/>
                    <a:pt x="57808" y="27120"/>
                    <a:pt x="57808" y="27120"/>
                  </a:cubicBezTo>
                  <a:cubicBezTo>
                    <a:pt x="57808" y="27120"/>
                    <a:pt x="58308" y="27320"/>
                    <a:pt x="62578" y="28554"/>
                  </a:cubicBezTo>
                  <a:cubicBezTo>
                    <a:pt x="66848" y="29822"/>
                    <a:pt x="74620" y="32824"/>
                    <a:pt x="81258" y="34992"/>
                  </a:cubicBezTo>
                  <a:cubicBezTo>
                    <a:pt x="85297" y="36325"/>
                    <a:pt x="86426" y="36729"/>
                    <a:pt x="86851" y="36729"/>
                  </a:cubicBezTo>
                  <a:cubicBezTo>
                    <a:pt x="87128" y="36729"/>
                    <a:pt x="87106" y="36557"/>
                    <a:pt x="87396" y="36360"/>
                  </a:cubicBezTo>
                  <a:cubicBezTo>
                    <a:pt x="88130" y="35826"/>
                    <a:pt x="88130" y="33858"/>
                    <a:pt x="87396" y="29388"/>
                  </a:cubicBezTo>
                  <a:cubicBezTo>
                    <a:pt x="86662" y="24918"/>
                    <a:pt x="81158" y="634"/>
                    <a:pt x="81158" y="634"/>
                  </a:cubicBezTo>
                  <a:lnTo>
                    <a:pt x="7358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17"/>
            <p:cNvSpPr/>
            <p:nvPr/>
          </p:nvSpPr>
          <p:spPr>
            <a:xfrm flipH="1">
              <a:off x="5471625" y="2258275"/>
              <a:ext cx="2203250" cy="1447725"/>
            </a:xfrm>
            <a:custGeom>
              <a:rect b="b" l="l" r="r" t="t"/>
              <a:pathLst>
                <a:path extrusionOk="0" fill="none" h="57909" w="88130">
                  <a:moveTo>
                    <a:pt x="0" y="53272"/>
                  </a:moveTo>
                  <a:cubicBezTo>
                    <a:pt x="0" y="53272"/>
                    <a:pt x="8806" y="22650"/>
                    <a:pt x="10441" y="16112"/>
                  </a:cubicBezTo>
                  <a:cubicBezTo>
                    <a:pt x="12109" y="9574"/>
                    <a:pt x="14611" y="5304"/>
                    <a:pt x="19814" y="4270"/>
                  </a:cubicBezTo>
                  <a:cubicBezTo>
                    <a:pt x="24985" y="3236"/>
                    <a:pt x="34525" y="2269"/>
                    <a:pt x="34525" y="2269"/>
                  </a:cubicBezTo>
                  <a:cubicBezTo>
                    <a:pt x="34525" y="2269"/>
                    <a:pt x="42864" y="1435"/>
                    <a:pt x="48868" y="1835"/>
                  </a:cubicBezTo>
                  <a:cubicBezTo>
                    <a:pt x="54906" y="2269"/>
                    <a:pt x="60410" y="5471"/>
                    <a:pt x="63312" y="7673"/>
                  </a:cubicBezTo>
                  <a:cubicBezTo>
                    <a:pt x="66214" y="9908"/>
                    <a:pt x="74620" y="17446"/>
                    <a:pt x="74620" y="17446"/>
                  </a:cubicBezTo>
                  <a:lnTo>
                    <a:pt x="73586" y="1"/>
                  </a:lnTo>
                  <a:lnTo>
                    <a:pt x="81158" y="634"/>
                  </a:lnTo>
                  <a:cubicBezTo>
                    <a:pt x="81158" y="634"/>
                    <a:pt x="86662" y="24918"/>
                    <a:pt x="87396" y="29388"/>
                  </a:cubicBezTo>
                  <a:cubicBezTo>
                    <a:pt x="88130" y="33858"/>
                    <a:pt x="88130" y="35826"/>
                    <a:pt x="87396" y="36360"/>
                  </a:cubicBezTo>
                  <a:cubicBezTo>
                    <a:pt x="86662" y="36860"/>
                    <a:pt x="87930" y="37194"/>
                    <a:pt x="81258" y="34992"/>
                  </a:cubicBezTo>
                  <a:cubicBezTo>
                    <a:pt x="74620" y="32824"/>
                    <a:pt x="66848" y="29822"/>
                    <a:pt x="62578" y="28554"/>
                  </a:cubicBezTo>
                  <a:cubicBezTo>
                    <a:pt x="58308" y="27320"/>
                    <a:pt x="57808" y="27120"/>
                    <a:pt x="57808" y="27120"/>
                  </a:cubicBezTo>
                  <a:cubicBezTo>
                    <a:pt x="57808" y="27120"/>
                    <a:pt x="47367" y="42798"/>
                    <a:pt x="44065" y="47468"/>
                  </a:cubicBezTo>
                  <a:cubicBezTo>
                    <a:pt x="41797" y="50804"/>
                    <a:pt x="39762" y="54273"/>
                    <a:pt x="37994" y="57909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17"/>
            <p:cNvSpPr/>
            <p:nvPr/>
          </p:nvSpPr>
          <p:spPr>
            <a:xfrm flipH="1">
              <a:off x="6011175" y="2814500"/>
              <a:ext cx="219350" cy="120950"/>
            </a:xfrm>
            <a:custGeom>
              <a:rect b="b" l="l" r="r" t="t"/>
              <a:pathLst>
                <a:path extrusionOk="0" fill="none" h="4838" w="8774">
                  <a:moveTo>
                    <a:pt x="2970" y="1"/>
                  </a:moveTo>
                  <a:lnTo>
                    <a:pt x="1" y="4838"/>
                  </a:lnTo>
                  <a:lnTo>
                    <a:pt x="8774" y="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17"/>
            <p:cNvSpPr/>
            <p:nvPr/>
          </p:nvSpPr>
          <p:spPr>
            <a:xfrm flipH="1">
              <a:off x="5715950" y="2693600"/>
              <a:ext cx="93425" cy="298550"/>
            </a:xfrm>
            <a:custGeom>
              <a:rect b="b" l="l" r="r" t="t"/>
              <a:pathLst>
                <a:path extrusionOk="0" h="11942" w="3737">
                  <a:moveTo>
                    <a:pt x="0" y="0"/>
                  </a:moveTo>
                  <a:cubicBezTo>
                    <a:pt x="0" y="1"/>
                    <a:pt x="400" y="8640"/>
                    <a:pt x="934" y="9974"/>
                  </a:cubicBezTo>
                  <a:cubicBezTo>
                    <a:pt x="1434" y="11341"/>
                    <a:pt x="3736" y="11942"/>
                    <a:pt x="3736" y="119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17"/>
            <p:cNvSpPr/>
            <p:nvPr/>
          </p:nvSpPr>
          <p:spPr>
            <a:xfrm flipH="1">
              <a:off x="5715950" y="2693600"/>
              <a:ext cx="93425" cy="298550"/>
            </a:xfrm>
            <a:custGeom>
              <a:rect b="b" l="l" r="r" t="t"/>
              <a:pathLst>
                <a:path extrusionOk="0" fill="none" h="11942" w="3737">
                  <a:moveTo>
                    <a:pt x="0" y="0"/>
                  </a:moveTo>
                  <a:cubicBezTo>
                    <a:pt x="0" y="0"/>
                    <a:pt x="400" y="8640"/>
                    <a:pt x="934" y="9974"/>
                  </a:cubicBezTo>
                  <a:cubicBezTo>
                    <a:pt x="1434" y="11341"/>
                    <a:pt x="3736" y="11942"/>
                    <a:pt x="3736" y="11942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17"/>
            <p:cNvSpPr/>
            <p:nvPr/>
          </p:nvSpPr>
          <p:spPr>
            <a:xfrm flipH="1">
              <a:off x="6486500" y="2349950"/>
              <a:ext cx="495400" cy="443725"/>
            </a:xfrm>
            <a:custGeom>
              <a:rect b="b" l="l" r="r" t="t"/>
              <a:pathLst>
                <a:path extrusionOk="0" h="17749" w="19816">
                  <a:moveTo>
                    <a:pt x="11386" y="0"/>
                  </a:moveTo>
                  <a:cubicBezTo>
                    <a:pt x="7139" y="0"/>
                    <a:pt x="6255" y="3377"/>
                    <a:pt x="4271" y="7408"/>
                  </a:cubicBezTo>
                  <a:cubicBezTo>
                    <a:pt x="2136" y="11645"/>
                    <a:pt x="1135" y="13479"/>
                    <a:pt x="1135" y="13479"/>
                  </a:cubicBezTo>
                  <a:cubicBezTo>
                    <a:pt x="1135" y="13479"/>
                    <a:pt x="1" y="16181"/>
                    <a:pt x="568" y="16181"/>
                  </a:cubicBezTo>
                  <a:cubicBezTo>
                    <a:pt x="1135" y="16181"/>
                    <a:pt x="4804" y="14780"/>
                    <a:pt x="6506" y="14780"/>
                  </a:cubicBezTo>
                  <a:cubicBezTo>
                    <a:pt x="8207" y="14780"/>
                    <a:pt x="10041" y="17749"/>
                    <a:pt x="10041" y="17749"/>
                  </a:cubicBezTo>
                  <a:cubicBezTo>
                    <a:pt x="10041" y="17749"/>
                    <a:pt x="14477" y="14445"/>
                    <a:pt x="16289" y="14445"/>
                  </a:cubicBezTo>
                  <a:cubicBezTo>
                    <a:pt x="16396" y="14445"/>
                    <a:pt x="16493" y="14456"/>
                    <a:pt x="16579" y="14480"/>
                  </a:cubicBezTo>
                  <a:cubicBezTo>
                    <a:pt x="17347" y="14747"/>
                    <a:pt x="18047" y="15147"/>
                    <a:pt x="18614" y="15714"/>
                  </a:cubicBezTo>
                  <a:cubicBezTo>
                    <a:pt x="18756" y="15825"/>
                    <a:pt x="18915" y="15875"/>
                    <a:pt x="19070" y="15875"/>
                  </a:cubicBezTo>
                  <a:cubicBezTo>
                    <a:pt x="19427" y="15875"/>
                    <a:pt x="19758" y="15609"/>
                    <a:pt x="19782" y="15214"/>
                  </a:cubicBezTo>
                  <a:cubicBezTo>
                    <a:pt x="19815" y="14447"/>
                    <a:pt x="19815" y="13412"/>
                    <a:pt x="19815" y="12078"/>
                  </a:cubicBezTo>
                  <a:cubicBezTo>
                    <a:pt x="19815" y="8976"/>
                    <a:pt x="17147" y="470"/>
                    <a:pt x="12176" y="36"/>
                  </a:cubicBezTo>
                  <a:cubicBezTo>
                    <a:pt x="11900" y="12"/>
                    <a:pt x="11637" y="0"/>
                    <a:pt x="1138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17"/>
            <p:cNvSpPr/>
            <p:nvPr/>
          </p:nvSpPr>
          <p:spPr>
            <a:xfrm flipH="1">
              <a:off x="6461500" y="2229100"/>
              <a:ext cx="541275" cy="545600"/>
            </a:xfrm>
            <a:custGeom>
              <a:rect b="b" l="l" r="r" t="t"/>
              <a:pathLst>
                <a:path extrusionOk="0" h="21824" w="21651">
                  <a:moveTo>
                    <a:pt x="12644" y="0"/>
                  </a:moveTo>
                  <a:cubicBezTo>
                    <a:pt x="12644" y="0"/>
                    <a:pt x="7841" y="634"/>
                    <a:pt x="5673" y="2735"/>
                  </a:cubicBezTo>
                  <a:cubicBezTo>
                    <a:pt x="3471" y="4803"/>
                    <a:pt x="4205" y="8106"/>
                    <a:pt x="3071" y="11141"/>
                  </a:cubicBezTo>
                  <a:cubicBezTo>
                    <a:pt x="1946" y="14119"/>
                    <a:pt x="0" y="20182"/>
                    <a:pt x="978" y="20182"/>
                  </a:cubicBezTo>
                  <a:cubicBezTo>
                    <a:pt x="986" y="20182"/>
                    <a:pt x="994" y="20182"/>
                    <a:pt x="1003" y="20181"/>
                  </a:cubicBezTo>
                  <a:cubicBezTo>
                    <a:pt x="1891" y="20063"/>
                    <a:pt x="4885" y="17761"/>
                    <a:pt x="6268" y="17761"/>
                  </a:cubicBezTo>
                  <a:cubicBezTo>
                    <a:pt x="6442" y="17761"/>
                    <a:pt x="6591" y="17797"/>
                    <a:pt x="6707" y="17880"/>
                  </a:cubicBezTo>
                  <a:cubicBezTo>
                    <a:pt x="7741" y="18613"/>
                    <a:pt x="10143" y="21649"/>
                    <a:pt x="10543" y="21816"/>
                  </a:cubicBezTo>
                  <a:cubicBezTo>
                    <a:pt x="10554" y="21821"/>
                    <a:pt x="10568" y="21823"/>
                    <a:pt x="10585" y="21823"/>
                  </a:cubicBezTo>
                  <a:cubicBezTo>
                    <a:pt x="11241" y="21823"/>
                    <a:pt x="16266" y="18170"/>
                    <a:pt x="16981" y="17779"/>
                  </a:cubicBezTo>
                  <a:cubicBezTo>
                    <a:pt x="17014" y="17760"/>
                    <a:pt x="17053" y="17751"/>
                    <a:pt x="17097" y="17751"/>
                  </a:cubicBezTo>
                  <a:cubicBezTo>
                    <a:pt x="17909" y="17751"/>
                    <a:pt x="20470" y="20903"/>
                    <a:pt x="21173" y="20903"/>
                  </a:cubicBezTo>
                  <a:cubicBezTo>
                    <a:pt x="21275" y="20903"/>
                    <a:pt x="21338" y="20836"/>
                    <a:pt x="21351" y="20682"/>
                  </a:cubicBezTo>
                  <a:cubicBezTo>
                    <a:pt x="21451" y="19447"/>
                    <a:pt x="21651" y="12075"/>
                    <a:pt x="20917" y="7606"/>
                  </a:cubicBezTo>
                  <a:cubicBezTo>
                    <a:pt x="20183" y="3136"/>
                    <a:pt x="15013" y="100"/>
                    <a:pt x="12644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17"/>
            <p:cNvSpPr/>
            <p:nvPr/>
          </p:nvSpPr>
          <p:spPr>
            <a:xfrm flipH="1">
              <a:off x="6349750" y="2083975"/>
              <a:ext cx="453525" cy="695625"/>
            </a:xfrm>
            <a:custGeom>
              <a:rect b="b" l="l" r="r" t="t"/>
              <a:pathLst>
                <a:path extrusionOk="0" h="27825" w="18141">
                  <a:moveTo>
                    <a:pt x="6299" y="1"/>
                  </a:moveTo>
                  <a:cubicBezTo>
                    <a:pt x="6299" y="1"/>
                    <a:pt x="4531" y="5405"/>
                    <a:pt x="3097" y="7273"/>
                  </a:cubicBezTo>
                  <a:cubicBezTo>
                    <a:pt x="1629" y="9174"/>
                    <a:pt x="995" y="9441"/>
                    <a:pt x="495" y="13811"/>
                  </a:cubicBezTo>
                  <a:cubicBezTo>
                    <a:pt x="0" y="18130"/>
                    <a:pt x="2210" y="27825"/>
                    <a:pt x="2970" y="27825"/>
                  </a:cubicBezTo>
                  <a:cubicBezTo>
                    <a:pt x="2979" y="27825"/>
                    <a:pt x="2988" y="27824"/>
                    <a:pt x="2997" y="27821"/>
                  </a:cubicBezTo>
                  <a:cubicBezTo>
                    <a:pt x="3730" y="27621"/>
                    <a:pt x="10869" y="16213"/>
                    <a:pt x="13271" y="14345"/>
                  </a:cubicBezTo>
                  <a:cubicBezTo>
                    <a:pt x="15672" y="12477"/>
                    <a:pt x="18141" y="10508"/>
                    <a:pt x="18141" y="10508"/>
                  </a:cubicBezTo>
                  <a:cubicBezTo>
                    <a:pt x="18141" y="10508"/>
                    <a:pt x="12337" y="8740"/>
                    <a:pt x="10368" y="6239"/>
                  </a:cubicBezTo>
                  <a:cubicBezTo>
                    <a:pt x="8867" y="4237"/>
                    <a:pt x="7533" y="2169"/>
                    <a:pt x="629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17"/>
            <p:cNvSpPr/>
            <p:nvPr/>
          </p:nvSpPr>
          <p:spPr>
            <a:xfrm flipH="1">
              <a:off x="6349750" y="2083975"/>
              <a:ext cx="348600" cy="338600"/>
            </a:xfrm>
            <a:custGeom>
              <a:rect b="b" l="l" r="r" t="t"/>
              <a:pathLst>
                <a:path extrusionOk="0" h="13544" w="13944">
                  <a:moveTo>
                    <a:pt x="2102" y="1"/>
                  </a:moveTo>
                  <a:cubicBezTo>
                    <a:pt x="1501" y="1836"/>
                    <a:pt x="801" y="3637"/>
                    <a:pt x="0" y="5371"/>
                  </a:cubicBezTo>
                  <a:cubicBezTo>
                    <a:pt x="868" y="7840"/>
                    <a:pt x="3336" y="11876"/>
                    <a:pt x="10108" y="13544"/>
                  </a:cubicBezTo>
                  <a:cubicBezTo>
                    <a:pt x="12142" y="11943"/>
                    <a:pt x="13944" y="10508"/>
                    <a:pt x="13944" y="10508"/>
                  </a:cubicBezTo>
                  <a:cubicBezTo>
                    <a:pt x="13944" y="10508"/>
                    <a:pt x="8140" y="8740"/>
                    <a:pt x="6171" y="6239"/>
                  </a:cubicBezTo>
                  <a:cubicBezTo>
                    <a:pt x="4670" y="4237"/>
                    <a:pt x="3336" y="2169"/>
                    <a:pt x="210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17"/>
            <p:cNvSpPr/>
            <p:nvPr/>
          </p:nvSpPr>
          <p:spPr>
            <a:xfrm flipH="1">
              <a:off x="6349750" y="2083975"/>
              <a:ext cx="330250" cy="317750"/>
            </a:xfrm>
            <a:custGeom>
              <a:rect b="b" l="l" r="r" t="t"/>
              <a:pathLst>
                <a:path extrusionOk="0" h="12710" w="13210">
                  <a:moveTo>
                    <a:pt x="1368" y="1"/>
                  </a:moveTo>
                  <a:cubicBezTo>
                    <a:pt x="1368" y="1"/>
                    <a:pt x="767" y="1802"/>
                    <a:pt x="0" y="3704"/>
                  </a:cubicBezTo>
                  <a:cubicBezTo>
                    <a:pt x="634" y="5572"/>
                    <a:pt x="1935" y="8340"/>
                    <a:pt x="4270" y="10008"/>
                  </a:cubicBezTo>
                  <a:cubicBezTo>
                    <a:pt x="6138" y="11242"/>
                    <a:pt x="8239" y="12143"/>
                    <a:pt x="10441" y="12710"/>
                  </a:cubicBezTo>
                  <a:lnTo>
                    <a:pt x="13210" y="10508"/>
                  </a:lnTo>
                  <a:cubicBezTo>
                    <a:pt x="13210" y="10508"/>
                    <a:pt x="7406" y="8707"/>
                    <a:pt x="5437" y="6239"/>
                  </a:cubicBezTo>
                  <a:cubicBezTo>
                    <a:pt x="3936" y="4237"/>
                    <a:pt x="2602" y="2169"/>
                    <a:pt x="1368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17"/>
            <p:cNvSpPr/>
            <p:nvPr/>
          </p:nvSpPr>
          <p:spPr>
            <a:xfrm flipH="1">
              <a:off x="6349750" y="2083975"/>
              <a:ext cx="453675" cy="701375"/>
            </a:xfrm>
            <a:custGeom>
              <a:rect b="b" l="l" r="r" t="t"/>
              <a:pathLst>
                <a:path extrusionOk="0" fill="none" h="28055" w="18147">
                  <a:moveTo>
                    <a:pt x="6305" y="1"/>
                  </a:moveTo>
                  <a:cubicBezTo>
                    <a:pt x="6305" y="1"/>
                    <a:pt x="4537" y="5405"/>
                    <a:pt x="3103" y="7273"/>
                  </a:cubicBezTo>
                  <a:cubicBezTo>
                    <a:pt x="1635" y="9174"/>
                    <a:pt x="1001" y="9441"/>
                    <a:pt x="501" y="13811"/>
                  </a:cubicBezTo>
                  <a:cubicBezTo>
                    <a:pt x="0" y="18181"/>
                    <a:pt x="2269" y="28054"/>
                    <a:pt x="3003" y="27821"/>
                  </a:cubicBezTo>
                  <a:cubicBezTo>
                    <a:pt x="3736" y="27621"/>
                    <a:pt x="10875" y="16213"/>
                    <a:pt x="13277" y="14345"/>
                  </a:cubicBezTo>
                  <a:cubicBezTo>
                    <a:pt x="15678" y="12477"/>
                    <a:pt x="18147" y="10508"/>
                    <a:pt x="18147" y="10508"/>
                  </a:cubicBezTo>
                  <a:cubicBezTo>
                    <a:pt x="18147" y="10508"/>
                    <a:pt x="12343" y="8740"/>
                    <a:pt x="10374" y="6239"/>
                  </a:cubicBezTo>
                  <a:cubicBezTo>
                    <a:pt x="8873" y="4237"/>
                    <a:pt x="7539" y="2169"/>
                    <a:pt x="6305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17"/>
            <p:cNvSpPr/>
            <p:nvPr/>
          </p:nvSpPr>
          <p:spPr>
            <a:xfrm flipH="1">
              <a:off x="6069550" y="1606925"/>
              <a:ext cx="648825" cy="784575"/>
            </a:xfrm>
            <a:custGeom>
              <a:rect b="b" l="l" r="r" t="t"/>
              <a:pathLst>
                <a:path extrusionOk="0" h="31383" w="25953">
                  <a:moveTo>
                    <a:pt x="13010" y="0"/>
                  </a:moveTo>
                  <a:cubicBezTo>
                    <a:pt x="10418" y="0"/>
                    <a:pt x="7840" y="618"/>
                    <a:pt x="5505" y="1837"/>
                  </a:cubicBezTo>
                  <a:cubicBezTo>
                    <a:pt x="835" y="4339"/>
                    <a:pt x="1" y="12111"/>
                    <a:pt x="735" y="14413"/>
                  </a:cubicBezTo>
                  <a:cubicBezTo>
                    <a:pt x="1469" y="16681"/>
                    <a:pt x="2302" y="23753"/>
                    <a:pt x="6872" y="27155"/>
                  </a:cubicBezTo>
                  <a:cubicBezTo>
                    <a:pt x="10689" y="30025"/>
                    <a:pt x="15298" y="31382"/>
                    <a:pt x="17743" y="31382"/>
                  </a:cubicBezTo>
                  <a:cubicBezTo>
                    <a:pt x="18225" y="31382"/>
                    <a:pt x="18623" y="31329"/>
                    <a:pt x="18914" y="31225"/>
                  </a:cubicBezTo>
                  <a:cubicBezTo>
                    <a:pt x="20682" y="30591"/>
                    <a:pt x="22217" y="28189"/>
                    <a:pt x="24085" y="24487"/>
                  </a:cubicBezTo>
                  <a:cubicBezTo>
                    <a:pt x="25953" y="20751"/>
                    <a:pt x="25119" y="16781"/>
                    <a:pt x="24919" y="14513"/>
                  </a:cubicBezTo>
                  <a:cubicBezTo>
                    <a:pt x="24718" y="12211"/>
                    <a:pt x="25019" y="5273"/>
                    <a:pt x="25019" y="5273"/>
                  </a:cubicBezTo>
                  <a:cubicBezTo>
                    <a:pt x="25019" y="5273"/>
                    <a:pt x="20249" y="1537"/>
                    <a:pt x="17747" y="703"/>
                  </a:cubicBezTo>
                  <a:cubicBezTo>
                    <a:pt x="16198" y="233"/>
                    <a:pt x="14602" y="0"/>
                    <a:pt x="1301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17"/>
            <p:cNvSpPr/>
            <p:nvPr/>
          </p:nvSpPr>
          <p:spPr>
            <a:xfrm flipH="1">
              <a:off x="6092050" y="1606725"/>
              <a:ext cx="532925" cy="217150"/>
            </a:xfrm>
            <a:custGeom>
              <a:rect b="b" l="l" r="r" t="t"/>
              <a:pathLst>
                <a:path extrusionOk="0" h="8686" w="21317">
                  <a:moveTo>
                    <a:pt x="9358" y="0"/>
                  </a:moveTo>
                  <a:cubicBezTo>
                    <a:pt x="6749" y="0"/>
                    <a:pt x="4152" y="618"/>
                    <a:pt x="1802" y="1845"/>
                  </a:cubicBezTo>
                  <a:cubicBezTo>
                    <a:pt x="1135" y="2212"/>
                    <a:pt x="501" y="2679"/>
                    <a:pt x="1" y="3213"/>
                  </a:cubicBezTo>
                  <a:lnTo>
                    <a:pt x="2403" y="4947"/>
                  </a:lnTo>
                  <a:cubicBezTo>
                    <a:pt x="2403" y="4947"/>
                    <a:pt x="3471" y="3879"/>
                    <a:pt x="5748" y="3879"/>
                  </a:cubicBezTo>
                  <a:cubicBezTo>
                    <a:pt x="7352" y="3879"/>
                    <a:pt x="9556" y="4409"/>
                    <a:pt x="12410" y="6215"/>
                  </a:cubicBezTo>
                  <a:cubicBezTo>
                    <a:pt x="15501" y="8151"/>
                    <a:pt x="18217" y="8685"/>
                    <a:pt x="20298" y="8685"/>
                  </a:cubicBezTo>
                  <a:cubicBezTo>
                    <a:pt x="20619" y="8685"/>
                    <a:pt x="20926" y="8672"/>
                    <a:pt x="21216" y="8650"/>
                  </a:cubicBezTo>
                  <a:cubicBezTo>
                    <a:pt x="21249" y="6782"/>
                    <a:pt x="21316" y="5281"/>
                    <a:pt x="21316" y="5281"/>
                  </a:cubicBezTo>
                  <a:cubicBezTo>
                    <a:pt x="21316" y="5281"/>
                    <a:pt x="16546" y="1512"/>
                    <a:pt x="14044" y="678"/>
                  </a:cubicBezTo>
                  <a:cubicBezTo>
                    <a:pt x="12512" y="226"/>
                    <a:pt x="10933" y="0"/>
                    <a:pt x="9358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17"/>
            <p:cNvSpPr/>
            <p:nvPr/>
          </p:nvSpPr>
          <p:spPr>
            <a:xfrm flipH="1">
              <a:off x="6069550" y="1593625"/>
              <a:ext cx="648825" cy="809775"/>
            </a:xfrm>
            <a:custGeom>
              <a:rect b="b" l="l" r="r" t="t"/>
              <a:pathLst>
                <a:path extrusionOk="0" fill="none" h="32391" w="25953">
                  <a:moveTo>
                    <a:pt x="25019" y="5805"/>
                  </a:moveTo>
                  <a:cubicBezTo>
                    <a:pt x="25019" y="5805"/>
                    <a:pt x="24718" y="12743"/>
                    <a:pt x="24919" y="15045"/>
                  </a:cubicBezTo>
                  <a:cubicBezTo>
                    <a:pt x="25119" y="17313"/>
                    <a:pt x="25953" y="21283"/>
                    <a:pt x="24085" y="25019"/>
                  </a:cubicBezTo>
                  <a:cubicBezTo>
                    <a:pt x="22217" y="28721"/>
                    <a:pt x="20682" y="31123"/>
                    <a:pt x="18914" y="31757"/>
                  </a:cubicBezTo>
                  <a:cubicBezTo>
                    <a:pt x="17146" y="32391"/>
                    <a:pt x="11442" y="31123"/>
                    <a:pt x="6872" y="27687"/>
                  </a:cubicBezTo>
                  <a:cubicBezTo>
                    <a:pt x="2302" y="24285"/>
                    <a:pt x="1469" y="17213"/>
                    <a:pt x="735" y="14945"/>
                  </a:cubicBezTo>
                  <a:cubicBezTo>
                    <a:pt x="1" y="12643"/>
                    <a:pt x="835" y="4871"/>
                    <a:pt x="5505" y="2369"/>
                  </a:cubicBezTo>
                  <a:cubicBezTo>
                    <a:pt x="9274" y="401"/>
                    <a:pt x="13677" y="1"/>
                    <a:pt x="17747" y="1235"/>
                  </a:cubicBezTo>
                  <a:cubicBezTo>
                    <a:pt x="20249" y="2069"/>
                    <a:pt x="25019" y="5805"/>
                    <a:pt x="25019" y="5805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17"/>
            <p:cNvSpPr/>
            <p:nvPr/>
          </p:nvSpPr>
          <p:spPr>
            <a:xfrm flipH="1">
              <a:off x="6192125" y="1941375"/>
              <a:ext cx="110950" cy="174325"/>
            </a:xfrm>
            <a:custGeom>
              <a:rect b="b" l="l" r="r" t="t"/>
              <a:pathLst>
                <a:path extrusionOk="0" fill="none" h="6973" w="4438">
                  <a:moveTo>
                    <a:pt x="4170" y="1"/>
                  </a:moveTo>
                  <a:cubicBezTo>
                    <a:pt x="4170" y="1"/>
                    <a:pt x="2202" y="1969"/>
                    <a:pt x="2703" y="2803"/>
                  </a:cubicBezTo>
                  <a:cubicBezTo>
                    <a:pt x="3236" y="3603"/>
                    <a:pt x="4437" y="4070"/>
                    <a:pt x="4070" y="5305"/>
                  </a:cubicBezTo>
                  <a:cubicBezTo>
                    <a:pt x="3670" y="6505"/>
                    <a:pt x="935" y="6972"/>
                    <a:pt x="1" y="5305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17"/>
            <p:cNvSpPr/>
            <p:nvPr/>
          </p:nvSpPr>
          <p:spPr>
            <a:xfrm flipH="1">
              <a:off x="6290525" y="1811300"/>
              <a:ext cx="135125" cy="62550"/>
            </a:xfrm>
            <a:custGeom>
              <a:rect b="b" l="l" r="r" t="t"/>
              <a:pathLst>
                <a:path extrusionOk="0" fill="none" h="2502" w="5405">
                  <a:moveTo>
                    <a:pt x="0" y="2502"/>
                  </a:moveTo>
                  <a:cubicBezTo>
                    <a:pt x="0" y="2502"/>
                    <a:pt x="1801" y="0"/>
                    <a:pt x="5404" y="1568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17"/>
            <p:cNvSpPr/>
            <p:nvPr/>
          </p:nvSpPr>
          <p:spPr>
            <a:xfrm flipH="1">
              <a:off x="6102900" y="1863000"/>
              <a:ext cx="77575" cy="55050"/>
            </a:xfrm>
            <a:custGeom>
              <a:rect b="b" l="l" r="r" t="t"/>
              <a:pathLst>
                <a:path extrusionOk="0" fill="none" h="2202" w="3103">
                  <a:moveTo>
                    <a:pt x="0" y="534"/>
                  </a:moveTo>
                  <a:cubicBezTo>
                    <a:pt x="0" y="534"/>
                    <a:pt x="2268" y="0"/>
                    <a:pt x="3102" y="2202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17"/>
            <p:cNvSpPr/>
            <p:nvPr/>
          </p:nvSpPr>
          <p:spPr>
            <a:xfrm flipH="1">
              <a:off x="5892750" y="1471400"/>
              <a:ext cx="888150" cy="565900"/>
            </a:xfrm>
            <a:custGeom>
              <a:rect b="b" l="l" r="r" t="t"/>
              <a:pathLst>
                <a:path extrusionOk="0" h="22636" w="35526">
                  <a:moveTo>
                    <a:pt x="24246" y="0"/>
                  </a:moveTo>
                  <a:cubicBezTo>
                    <a:pt x="23641" y="0"/>
                    <a:pt x="23030" y="50"/>
                    <a:pt x="22416" y="153"/>
                  </a:cubicBezTo>
                  <a:cubicBezTo>
                    <a:pt x="20748" y="453"/>
                    <a:pt x="19180" y="1087"/>
                    <a:pt x="17513" y="1254"/>
                  </a:cubicBezTo>
                  <a:cubicBezTo>
                    <a:pt x="17211" y="1286"/>
                    <a:pt x="16913" y="1300"/>
                    <a:pt x="16618" y="1300"/>
                  </a:cubicBezTo>
                  <a:cubicBezTo>
                    <a:pt x="14721" y="1300"/>
                    <a:pt x="12949" y="727"/>
                    <a:pt x="11098" y="727"/>
                  </a:cubicBezTo>
                  <a:cubicBezTo>
                    <a:pt x="10532" y="727"/>
                    <a:pt x="9959" y="781"/>
                    <a:pt x="9373" y="920"/>
                  </a:cubicBezTo>
                  <a:cubicBezTo>
                    <a:pt x="7005" y="1487"/>
                    <a:pt x="4904" y="2788"/>
                    <a:pt x="3336" y="4690"/>
                  </a:cubicBezTo>
                  <a:cubicBezTo>
                    <a:pt x="734" y="7892"/>
                    <a:pt x="0" y="13696"/>
                    <a:pt x="3970" y="22636"/>
                  </a:cubicBezTo>
                  <a:cubicBezTo>
                    <a:pt x="3970" y="22636"/>
                    <a:pt x="4904" y="18566"/>
                    <a:pt x="7172" y="17132"/>
                  </a:cubicBezTo>
                  <a:cubicBezTo>
                    <a:pt x="9473" y="15664"/>
                    <a:pt x="11642" y="15964"/>
                    <a:pt x="10307" y="13996"/>
                  </a:cubicBezTo>
                  <a:cubicBezTo>
                    <a:pt x="8940" y="12028"/>
                    <a:pt x="8206" y="10060"/>
                    <a:pt x="11141" y="9126"/>
                  </a:cubicBezTo>
                  <a:cubicBezTo>
                    <a:pt x="11757" y="8928"/>
                    <a:pt x="12499" y="8843"/>
                    <a:pt x="13318" y="8843"/>
                  </a:cubicBezTo>
                  <a:cubicBezTo>
                    <a:pt x="16357" y="8843"/>
                    <a:pt x="20455" y="10022"/>
                    <a:pt x="23083" y="10994"/>
                  </a:cubicBezTo>
                  <a:cubicBezTo>
                    <a:pt x="24341" y="11464"/>
                    <a:pt x="26054" y="11818"/>
                    <a:pt x="27785" y="11818"/>
                  </a:cubicBezTo>
                  <a:cubicBezTo>
                    <a:pt x="30598" y="11818"/>
                    <a:pt x="33459" y="10883"/>
                    <a:pt x="34491" y="7992"/>
                  </a:cubicBezTo>
                  <a:cubicBezTo>
                    <a:pt x="35525" y="5090"/>
                    <a:pt x="32523" y="2788"/>
                    <a:pt x="30322" y="1621"/>
                  </a:cubicBezTo>
                  <a:cubicBezTo>
                    <a:pt x="28427" y="608"/>
                    <a:pt x="26370" y="0"/>
                    <a:pt x="2424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17"/>
            <p:cNvSpPr/>
            <p:nvPr/>
          </p:nvSpPr>
          <p:spPr>
            <a:xfrm flipH="1">
              <a:off x="5892750" y="1463550"/>
              <a:ext cx="888150" cy="573750"/>
            </a:xfrm>
            <a:custGeom>
              <a:rect b="b" l="l" r="r" t="t"/>
              <a:pathLst>
                <a:path extrusionOk="0" fill="none" h="22950" w="35526">
                  <a:moveTo>
                    <a:pt x="3970" y="22950"/>
                  </a:moveTo>
                  <a:cubicBezTo>
                    <a:pt x="3970" y="22950"/>
                    <a:pt x="4904" y="18880"/>
                    <a:pt x="7172" y="17446"/>
                  </a:cubicBezTo>
                  <a:cubicBezTo>
                    <a:pt x="9473" y="15978"/>
                    <a:pt x="11642" y="16278"/>
                    <a:pt x="10307" y="14310"/>
                  </a:cubicBezTo>
                  <a:cubicBezTo>
                    <a:pt x="8940" y="12342"/>
                    <a:pt x="8206" y="10374"/>
                    <a:pt x="11141" y="9440"/>
                  </a:cubicBezTo>
                  <a:cubicBezTo>
                    <a:pt x="14043" y="8506"/>
                    <a:pt x="19747" y="10074"/>
                    <a:pt x="23083" y="11308"/>
                  </a:cubicBezTo>
                  <a:cubicBezTo>
                    <a:pt x="26386" y="12542"/>
                    <a:pt x="32823" y="12976"/>
                    <a:pt x="34491" y="8306"/>
                  </a:cubicBezTo>
                  <a:cubicBezTo>
                    <a:pt x="35525" y="5404"/>
                    <a:pt x="32523" y="3102"/>
                    <a:pt x="30322" y="1935"/>
                  </a:cubicBezTo>
                  <a:cubicBezTo>
                    <a:pt x="27887" y="634"/>
                    <a:pt x="25185" y="0"/>
                    <a:pt x="22416" y="467"/>
                  </a:cubicBezTo>
                  <a:cubicBezTo>
                    <a:pt x="20748" y="767"/>
                    <a:pt x="19180" y="1401"/>
                    <a:pt x="17513" y="1568"/>
                  </a:cubicBezTo>
                  <a:cubicBezTo>
                    <a:pt x="14677" y="1868"/>
                    <a:pt x="12175" y="567"/>
                    <a:pt x="9373" y="1234"/>
                  </a:cubicBezTo>
                  <a:cubicBezTo>
                    <a:pt x="7005" y="1801"/>
                    <a:pt x="4904" y="3102"/>
                    <a:pt x="3336" y="5004"/>
                  </a:cubicBezTo>
                  <a:cubicBezTo>
                    <a:pt x="734" y="8206"/>
                    <a:pt x="0" y="14010"/>
                    <a:pt x="3970" y="2295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17"/>
            <p:cNvSpPr/>
            <p:nvPr/>
          </p:nvSpPr>
          <p:spPr>
            <a:xfrm flipH="1">
              <a:off x="6620775" y="1903250"/>
              <a:ext cx="183350" cy="187475"/>
            </a:xfrm>
            <a:custGeom>
              <a:rect b="b" l="l" r="r" t="t"/>
              <a:pathLst>
                <a:path extrusionOk="0" h="7499" w="7334">
                  <a:moveTo>
                    <a:pt x="3649" y="0"/>
                  </a:moveTo>
                  <a:cubicBezTo>
                    <a:pt x="3158" y="0"/>
                    <a:pt x="2653" y="263"/>
                    <a:pt x="2163" y="925"/>
                  </a:cubicBezTo>
                  <a:cubicBezTo>
                    <a:pt x="0" y="3850"/>
                    <a:pt x="3403" y="7499"/>
                    <a:pt x="6474" y="7499"/>
                  </a:cubicBezTo>
                  <a:cubicBezTo>
                    <a:pt x="6765" y="7499"/>
                    <a:pt x="7053" y="7466"/>
                    <a:pt x="7334" y="7397"/>
                  </a:cubicBezTo>
                  <a:lnTo>
                    <a:pt x="7234" y="3861"/>
                  </a:lnTo>
                  <a:cubicBezTo>
                    <a:pt x="7234" y="3861"/>
                    <a:pt x="5534" y="0"/>
                    <a:pt x="3649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17"/>
            <p:cNvSpPr/>
            <p:nvPr/>
          </p:nvSpPr>
          <p:spPr>
            <a:xfrm flipH="1">
              <a:off x="6620775" y="1846325"/>
              <a:ext cx="188500" cy="261875"/>
            </a:xfrm>
            <a:custGeom>
              <a:rect b="b" l="l" r="r" t="t"/>
              <a:pathLst>
                <a:path extrusionOk="0" fill="none" h="10475" w="7540">
                  <a:moveTo>
                    <a:pt x="7440" y="6138"/>
                  </a:moveTo>
                  <a:cubicBezTo>
                    <a:pt x="7440" y="6138"/>
                    <a:pt x="4738" y="0"/>
                    <a:pt x="2369" y="3202"/>
                  </a:cubicBezTo>
                  <a:cubicBezTo>
                    <a:pt x="1" y="6405"/>
                    <a:pt x="4304" y="10474"/>
                    <a:pt x="7540" y="9674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17"/>
            <p:cNvSpPr/>
            <p:nvPr/>
          </p:nvSpPr>
          <p:spPr>
            <a:xfrm flipH="1">
              <a:off x="5866900" y="1980575"/>
              <a:ext cx="90925" cy="126775"/>
            </a:xfrm>
            <a:custGeom>
              <a:rect b="b" l="l" r="r" t="t"/>
              <a:pathLst>
                <a:path extrusionOk="0" h="5071" w="3637">
                  <a:moveTo>
                    <a:pt x="3636" y="1"/>
                  </a:moveTo>
                  <a:lnTo>
                    <a:pt x="2702" y="67"/>
                  </a:lnTo>
                  <a:cubicBezTo>
                    <a:pt x="2702" y="67"/>
                    <a:pt x="2621" y="58"/>
                    <a:pt x="2491" y="58"/>
                  </a:cubicBezTo>
                  <a:cubicBezTo>
                    <a:pt x="2012" y="58"/>
                    <a:pt x="870" y="182"/>
                    <a:pt x="634" y="1335"/>
                  </a:cubicBezTo>
                  <a:cubicBezTo>
                    <a:pt x="301" y="2803"/>
                    <a:pt x="1" y="5071"/>
                    <a:pt x="634" y="5071"/>
                  </a:cubicBezTo>
                  <a:cubicBezTo>
                    <a:pt x="1268" y="5071"/>
                    <a:pt x="2402" y="4771"/>
                    <a:pt x="2803" y="3837"/>
                  </a:cubicBezTo>
                  <a:cubicBezTo>
                    <a:pt x="3236" y="2903"/>
                    <a:pt x="3636" y="1"/>
                    <a:pt x="3636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17"/>
            <p:cNvSpPr/>
            <p:nvPr/>
          </p:nvSpPr>
          <p:spPr>
            <a:xfrm flipH="1">
              <a:off x="5820200" y="1967225"/>
              <a:ext cx="88425" cy="122000"/>
            </a:xfrm>
            <a:custGeom>
              <a:rect b="b" l="l" r="r" t="t"/>
              <a:pathLst>
                <a:path extrusionOk="0" h="4880" w="3537">
                  <a:moveTo>
                    <a:pt x="2322" y="0"/>
                  </a:moveTo>
                  <a:cubicBezTo>
                    <a:pt x="1638" y="0"/>
                    <a:pt x="890" y="117"/>
                    <a:pt x="734" y="601"/>
                  </a:cubicBezTo>
                  <a:cubicBezTo>
                    <a:pt x="434" y="1535"/>
                    <a:pt x="1" y="4771"/>
                    <a:pt x="334" y="4871"/>
                  </a:cubicBezTo>
                  <a:cubicBezTo>
                    <a:pt x="351" y="4877"/>
                    <a:pt x="373" y="4879"/>
                    <a:pt x="400" y="4879"/>
                  </a:cubicBezTo>
                  <a:cubicBezTo>
                    <a:pt x="840" y="4879"/>
                    <a:pt x="2502" y="4137"/>
                    <a:pt x="2502" y="4137"/>
                  </a:cubicBezTo>
                  <a:lnTo>
                    <a:pt x="3536" y="101"/>
                  </a:lnTo>
                  <a:cubicBezTo>
                    <a:pt x="3536" y="101"/>
                    <a:pt x="2957" y="0"/>
                    <a:pt x="2322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17"/>
            <p:cNvSpPr/>
            <p:nvPr/>
          </p:nvSpPr>
          <p:spPr>
            <a:xfrm flipH="1">
              <a:off x="5695100" y="1944850"/>
              <a:ext cx="150975" cy="126950"/>
            </a:xfrm>
            <a:custGeom>
              <a:rect b="b" l="l" r="r" t="t"/>
              <a:pathLst>
                <a:path extrusionOk="0" h="5078" w="6039">
                  <a:moveTo>
                    <a:pt x="1381" y="1"/>
                  </a:moveTo>
                  <a:cubicBezTo>
                    <a:pt x="1104" y="1"/>
                    <a:pt x="874" y="75"/>
                    <a:pt x="734" y="262"/>
                  </a:cubicBezTo>
                  <a:cubicBezTo>
                    <a:pt x="34" y="1196"/>
                    <a:pt x="0" y="5032"/>
                    <a:pt x="0" y="5032"/>
                  </a:cubicBezTo>
                  <a:cubicBezTo>
                    <a:pt x="124" y="5063"/>
                    <a:pt x="247" y="5078"/>
                    <a:pt x="369" y="5078"/>
                  </a:cubicBezTo>
                  <a:cubicBezTo>
                    <a:pt x="774" y="5078"/>
                    <a:pt x="1160" y="4914"/>
                    <a:pt x="1468" y="4632"/>
                  </a:cubicBezTo>
                  <a:cubicBezTo>
                    <a:pt x="1968" y="3998"/>
                    <a:pt x="2602" y="3164"/>
                    <a:pt x="2602" y="3164"/>
                  </a:cubicBezTo>
                  <a:cubicBezTo>
                    <a:pt x="2602" y="3164"/>
                    <a:pt x="4359" y="3610"/>
                    <a:pt x="4890" y="3610"/>
                  </a:cubicBezTo>
                  <a:cubicBezTo>
                    <a:pt x="4939" y="3610"/>
                    <a:pt x="4978" y="3606"/>
                    <a:pt x="5004" y="3598"/>
                  </a:cubicBezTo>
                  <a:cubicBezTo>
                    <a:pt x="5304" y="3498"/>
                    <a:pt x="6038" y="3598"/>
                    <a:pt x="5838" y="2564"/>
                  </a:cubicBezTo>
                  <a:cubicBezTo>
                    <a:pt x="5638" y="1496"/>
                    <a:pt x="4370" y="1196"/>
                    <a:pt x="4370" y="1196"/>
                  </a:cubicBezTo>
                  <a:cubicBezTo>
                    <a:pt x="4370" y="1196"/>
                    <a:pt x="2492" y="1"/>
                    <a:pt x="1381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17"/>
            <p:cNvSpPr/>
            <p:nvPr/>
          </p:nvSpPr>
          <p:spPr>
            <a:xfrm flipH="1">
              <a:off x="5638400" y="1888950"/>
              <a:ext cx="142625" cy="153375"/>
            </a:xfrm>
            <a:custGeom>
              <a:rect b="b" l="l" r="r" t="t"/>
              <a:pathLst>
                <a:path extrusionOk="0" h="6135" w="5705">
                  <a:moveTo>
                    <a:pt x="1197" y="1"/>
                  </a:moveTo>
                  <a:cubicBezTo>
                    <a:pt x="942" y="1"/>
                    <a:pt x="721" y="244"/>
                    <a:pt x="501" y="630"/>
                  </a:cubicBezTo>
                  <a:cubicBezTo>
                    <a:pt x="0" y="1564"/>
                    <a:pt x="601" y="2498"/>
                    <a:pt x="1034" y="3332"/>
                  </a:cubicBezTo>
                  <a:cubicBezTo>
                    <a:pt x="1435" y="4166"/>
                    <a:pt x="3203" y="6134"/>
                    <a:pt x="3203" y="6134"/>
                  </a:cubicBezTo>
                  <a:lnTo>
                    <a:pt x="5704" y="5300"/>
                  </a:lnTo>
                  <a:cubicBezTo>
                    <a:pt x="4403" y="4399"/>
                    <a:pt x="3336" y="3165"/>
                    <a:pt x="2602" y="1764"/>
                  </a:cubicBezTo>
                  <a:cubicBezTo>
                    <a:pt x="1995" y="492"/>
                    <a:pt x="1561" y="1"/>
                    <a:pt x="1197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17"/>
            <p:cNvSpPr/>
            <p:nvPr/>
          </p:nvSpPr>
          <p:spPr>
            <a:xfrm flipH="1">
              <a:off x="6003675" y="2385025"/>
              <a:ext cx="139275" cy="367950"/>
            </a:xfrm>
            <a:custGeom>
              <a:rect b="b" l="l" r="r" t="t"/>
              <a:pathLst>
                <a:path extrusionOk="0" h="14718" w="5571">
                  <a:moveTo>
                    <a:pt x="1501" y="1"/>
                  </a:moveTo>
                  <a:cubicBezTo>
                    <a:pt x="1501" y="1"/>
                    <a:pt x="0" y="12843"/>
                    <a:pt x="234" y="13544"/>
                  </a:cubicBezTo>
                  <a:cubicBezTo>
                    <a:pt x="419" y="14099"/>
                    <a:pt x="2050" y="14717"/>
                    <a:pt x="3017" y="14717"/>
                  </a:cubicBezTo>
                  <a:cubicBezTo>
                    <a:pt x="3271" y="14717"/>
                    <a:pt x="3478" y="14675"/>
                    <a:pt x="3603" y="14578"/>
                  </a:cubicBezTo>
                  <a:cubicBezTo>
                    <a:pt x="4170" y="14111"/>
                    <a:pt x="3836" y="13177"/>
                    <a:pt x="3603" y="12610"/>
                  </a:cubicBezTo>
                  <a:cubicBezTo>
                    <a:pt x="3369" y="12043"/>
                    <a:pt x="5571" y="1268"/>
                    <a:pt x="5571" y="1268"/>
                  </a:cubicBezTo>
                  <a:lnTo>
                    <a:pt x="1501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17"/>
            <p:cNvSpPr/>
            <p:nvPr/>
          </p:nvSpPr>
          <p:spPr>
            <a:xfrm flipH="1">
              <a:off x="5922775" y="2391700"/>
              <a:ext cx="1449400" cy="1120825"/>
            </a:xfrm>
            <a:custGeom>
              <a:rect b="b" l="l" r="r" t="t"/>
              <a:pathLst>
                <a:path extrusionOk="0" fill="none" h="44833" w="57976">
                  <a:moveTo>
                    <a:pt x="12743" y="4170"/>
                  </a:moveTo>
                  <a:lnTo>
                    <a:pt x="20382" y="27987"/>
                  </a:lnTo>
                  <a:cubicBezTo>
                    <a:pt x="20382" y="27987"/>
                    <a:pt x="37895" y="17780"/>
                    <a:pt x="41997" y="12443"/>
                  </a:cubicBezTo>
                  <a:cubicBezTo>
                    <a:pt x="46100" y="7139"/>
                    <a:pt x="48469" y="1135"/>
                    <a:pt x="49903" y="568"/>
                  </a:cubicBezTo>
                  <a:cubicBezTo>
                    <a:pt x="51371" y="1"/>
                    <a:pt x="56474" y="1402"/>
                    <a:pt x="57242" y="2236"/>
                  </a:cubicBezTo>
                  <a:cubicBezTo>
                    <a:pt x="57976" y="3070"/>
                    <a:pt x="57809" y="3970"/>
                    <a:pt x="56908" y="4838"/>
                  </a:cubicBezTo>
                  <a:cubicBezTo>
                    <a:pt x="56007" y="5705"/>
                    <a:pt x="55474" y="5838"/>
                    <a:pt x="55474" y="5838"/>
                  </a:cubicBezTo>
                  <a:cubicBezTo>
                    <a:pt x="55474" y="5838"/>
                    <a:pt x="55440" y="7706"/>
                    <a:pt x="55040" y="8006"/>
                  </a:cubicBezTo>
                  <a:cubicBezTo>
                    <a:pt x="54606" y="8340"/>
                    <a:pt x="54707" y="7940"/>
                    <a:pt x="54606" y="8340"/>
                  </a:cubicBezTo>
                  <a:cubicBezTo>
                    <a:pt x="54540" y="8774"/>
                    <a:pt x="54373" y="9207"/>
                    <a:pt x="54139" y="9608"/>
                  </a:cubicBezTo>
                  <a:cubicBezTo>
                    <a:pt x="53839" y="10008"/>
                    <a:pt x="53706" y="10241"/>
                    <a:pt x="53439" y="10341"/>
                  </a:cubicBezTo>
                  <a:cubicBezTo>
                    <a:pt x="52839" y="10608"/>
                    <a:pt x="52205" y="10775"/>
                    <a:pt x="51571" y="10909"/>
                  </a:cubicBezTo>
                  <a:cubicBezTo>
                    <a:pt x="50437" y="11209"/>
                    <a:pt x="49303" y="11409"/>
                    <a:pt x="48169" y="11542"/>
                  </a:cubicBezTo>
                  <a:cubicBezTo>
                    <a:pt x="47435" y="11676"/>
                    <a:pt x="42731" y="20949"/>
                    <a:pt x="38328" y="26486"/>
                  </a:cubicBezTo>
                  <a:cubicBezTo>
                    <a:pt x="33925" y="32024"/>
                    <a:pt x="19982" y="44699"/>
                    <a:pt x="17780" y="44766"/>
                  </a:cubicBezTo>
                  <a:cubicBezTo>
                    <a:pt x="15612" y="44833"/>
                    <a:pt x="2736" y="23584"/>
                    <a:pt x="1" y="1838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17"/>
            <p:cNvSpPr/>
            <p:nvPr/>
          </p:nvSpPr>
          <p:spPr>
            <a:xfrm flipH="1">
              <a:off x="6862600" y="3091375"/>
              <a:ext cx="92600" cy="135125"/>
            </a:xfrm>
            <a:custGeom>
              <a:rect b="b" l="l" r="r" t="t"/>
              <a:pathLst>
                <a:path extrusionOk="0" fill="none" h="5405" w="3704">
                  <a:moveTo>
                    <a:pt x="3703" y="0"/>
                  </a:moveTo>
                  <a:cubicBezTo>
                    <a:pt x="3703" y="0"/>
                    <a:pt x="1702" y="67"/>
                    <a:pt x="0" y="5404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17"/>
            <p:cNvSpPr/>
            <p:nvPr/>
          </p:nvSpPr>
          <p:spPr>
            <a:xfrm flipH="1">
              <a:off x="5922775" y="2402925"/>
              <a:ext cx="386125" cy="354900"/>
            </a:xfrm>
            <a:custGeom>
              <a:rect b="b" l="l" r="r" t="t"/>
              <a:pathLst>
                <a:path extrusionOk="0" h="14196" w="15445">
                  <a:moveTo>
                    <a:pt x="8264" y="1"/>
                  </a:moveTo>
                  <a:cubicBezTo>
                    <a:pt x="7899" y="1"/>
                    <a:pt x="7592" y="37"/>
                    <a:pt x="7372" y="119"/>
                  </a:cubicBezTo>
                  <a:cubicBezTo>
                    <a:pt x="5938" y="653"/>
                    <a:pt x="3770" y="6190"/>
                    <a:pt x="0" y="11327"/>
                  </a:cubicBezTo>
                  <a:lnTo>
                    <a:pt x="3503" y="14196"/>
                  </a:lnTo>
                  <a:cubicBezTo>
                    <a:pt x="4603" y="12361"/>
                    <a:pt x="5371" y="11127"/>
                    <a:pt x="5638" y="11093"/>
                  </a:cubicBezTo>
                  <a:cubicBezTo>
                    <a:pt x="6772" y="10960"/>
                    <a:pt x="7906" y="10760"/>
                    <a:pt x="9040" y="10460"/>
                  </a:cubicBezTo>
                  <a:cubicBezTo>
                    <a:pt x="9674" y="10326"/>
                    <a:pt x="10308" y="10126"/>
                    <a:pt x="10875" y="9892"/>
                  </a:cubicBezTo>
                  <a:cubicBezTo>
                    <a:pt x="11208" y="9759"/>
                    <a:pt x="11308" y="9559"/>
                    <a:pt x="11608" y="9125"/>
                  </a:cubicBezTo>
                  <a:cubicBezTo>
                    <a:pt x="11842" y="8758"/>
                    <a:pt x="12009" y="8325"/>
                    <a:pt x="12075" y="7891"/>
                  </a:cubicBezTo>
                  <a:cubicBezTo>
                    <a:pt x="12176" y="7457"/>
                    <a:pt x="12442" y="7324"/>
                    <a:pt x="12843" y="6990"/>
                  </a:cubicBezTo>
                  <a:cubicBezTo>
                    <a:pt x="13243" y="6690"/>
                    <a:pt x="12943" y="5356"/>
                    <a:pt x="12943" y="5356"/>
                  </a:cubicBezTo>
                  <a:cubicBezTo>
                    <a:pt x="12943" y="5356"/>
                    <a:pt x="13443" y="5256"/>
                    <a:pt x="14344" y="4389"/>
                  </a:cubicBezTo>
                  <a:cubicBezTo>
                    <a:pt x="15278" y="3521"/>
                    <a:pt x="15445" y="2587"/>
                    <a:pt x="14711" y="1787"/>
                  </a:cubicBezTo>
                  <a:cubicBezTo>
                    <a:pt x="14061" y="1109"/>
                    <a:pt x="10279" y="1"/>
                    <a:pt x="8264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17"/>
            <p:cNvSpPr/>
            <p:nvPr/>
          </p:nvSpPr>
          <p:spPr>
            <a:xfrm flipH="1">
              <a:off x="5922775" y="2392550"/>
              <a:ext cx="386125" cy="365275"/>
            </a:xfrm>
            <a:custGeom>
              <a:rect b="b" l="l" r="r" t="t"/>
              <a:pathLst>
                <a:path extrusionOk="0" fill="none" h="14611" w="15445">
                  <a:moveTo>
                    <a:pt x="9040" y="10875"/>
                  </a:moveTo>
                  <a:cubicBezTo>
                    <a:pt x="9674" y="10741"/>
                    <a:pt x="10308" y="10541"/>
                    <a:pt x="10875" y="10307"/>
                  </a:cubicBezTo>
                  <a:cubicBezTo>
                    <a:pt x="11208" y="10174"/>
                    <a:pt x="11308" y="9974"/>
                    <a:pt x="11608" y="9540"/>
                  </a:cubicBezTo>
                  <a:cubicBezTo>
                    <a:pt x="11842" y="9173"/>
                    <a:pt x="12009" y="8740"/>
                    <a:pt x="12075" y="8306"/>
                  </a:cubicBezTo>
                  <a:cubicBezTo>
                    <a:pt x="12176" y="7872"/>
                    <a:pt x="12442" y="7739"/>
                    <a:pt x="12843" y="7405"/>
                  </a:cubicBezTo>
                  <a:cubicBezTo>
                    <a:pt x="13243" y="7105"/>
                    <a:pt x="12943" y="5771"/>
                    <a:pt x="12943" y="5771"/>
                  </a:cubicBezTo>
                  <a:cubicBezTo>
                    <a:pt x="12943" y="5771"/>
                    <a:pt x="13443" y="5671"/>
                    <a:pt x="14344" y="4804"/>
                  </a:cubicBezTo>
                  <a:cubicBezTo>
                    <a:pt x="15278" y="3936"/>
                    <a:pt x="15445" y="3002"/>
                    <a:pt x="14711" y="2202"/>
                  </a:cubicBezTo>
                  <a:cubicBezTo>
                    <a:pt x="13943" y="1401"/>
                    <a:pt x="8806" y="0"/>
                    <a:pt x="7372" y="534"/>
                  </a:cubicBezTo>
                  <a:cubicBezTo>
                    <a:pt x="5938" y="1068"/>
                    <a:pt x="3770" y="6605"/>
                    <a:pt x="0" y="11742"/>
                  </a:cubicBezTo>
                  <a:lnTo>
                    <a:pt x="3503" y="14611"/>
                  </a:lnTo>
                  <a:cubicBezTo>
                    <a:pt x="4603" y="12776"/>
                    <a:pt x="5371" y="11542"/>
                    <a:pt x="5638" y="11508"/>
                  </a:cubicBezTo>
                  <a:cubicBezTo>
                    <a:pt x="6772" y="11375"/>
                    <a:pt x="7906" y="11175"/>
                    <a:pt x="9040" y="10875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17"/>
            <p:cNvSpPr/>
            <p:nvPr/>
          </p:nvSpPr>
          <p:spPr>
            <a:xfrm flipH="1">
              <a:off x="5560850" y="1974750"/>
              <a:ext cx="688025" cy="576250"/>
            </a:xfrm>
            <a:custGeom>
              <a:rect b="b" l="l" r="r" t="t"/>
              <a:pathLst>
                <a:path extrusionOk="0" h="23050" w="27521">
                  <a:moveTo>
                    <a:pt x="27521" y="0"/>
                  </a:moveTo>
                  <a:lnTo>
                    <a:pt x="2102" y="8006"/>
                  </a:lnTo>
                  <a:cubicBezTo>
                    <a:pt x="968" y="8006"/>
                    <a:pt x="1" y="9674"/>
                    <a:pt x="1" y="11675"/>
                  </a:cubicBezTo>
                  <a:cubicBezTo>
                    <a:pt x="1" y="13710"/>
                    <a:pt x="935" y="15378"/>
                    <a:pt x="2102" y="15378"/>
                  </a:cubicBezTo>
                  <a:lnTo>
                    <a:pt x="27521" y="23050"/>
                  </a:lnTo>
                  <a:lnTo>
                    <a:pt x="2752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17"/>
            <p:cNvSpPr/>
            <p:nvPr/>
          </p:nvSpPr>
          <p:spPr>
            <a:xfrm flipH="1">
              <a:off x="5838550" y="2098150"/>
              <a:ext cx="248525" cy="70925"/>
            </a:xfrm>
            <a:custGeom>
              <a:rect b="b" l="l" r="r" t="t"/>
              <a:pathLst>
                <a:path extrusionOk="0" fill="none" h="2837" w="9941">
                  <a:moveTo>
                    <a:pt x="9941" y="1"/>
                  </a:moveTo>
                  <a:lnTo>
                    <a:pt x="0" y="2836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17"/>
            <p:cNvSpPr/>
            <p:nvPr/>
          </p:nvSpPr>
          <p:spPr>
            <a:xfrm flipH="1">
              <a:off x="5756000" y="2073975"/>
              <a:ext cx="51725" cy="15050"/>
            </a:xfrm>
            <a:custGeom>
              <a:rect b="b" l="l" r="r" t="t"/>
              <a:pathLst>
                <a:path extrusionOk="0" fill="none" h="602" w="2069">
                  <a:moveTo>
                    <a:pt x="2069" y="1"/>
                  </a:moveTo>
                  <a:lnTo>
                    <a:pt x="1" y="60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17"/>
            <p:cNvSpPr/>
            <p:nvPr/>
          </p:nvSpPr>
          <p:spPr>
            <a:xfrm flipH="1">
              <a:off x="6114575" y="2149025"/>
              <a:ext cx="134300" cy="231875"/>
            </a:xfrm>
            <a:custGeom>
              <a:rect b="b" l="l" r="r" t="t"/>
              <a:pathLst>
                <a:path extrusionOk="0" h="9275" w="5372">
                  <a:moveTo>
                    <a:pt x="5371" y="1"/>
                  </a:moveTo>
                  <a:lnTo>
                    <a:pt x="2102" y="1035"/>
                  </a:lnTo>
                  <a:cubicBezTo>
                    <a:pt x="968" y="1035"/>
                    <a:pt x="1" y="2703"/>
                    <a:pt x="1" y="4704"/>
                  </a:cubicBezTo>
                  <a:cubicBezTo>
                    <a:pt x="1" y="6739"/>
                    <a:pt x="935" y="8407"/>
                    <a:pt x="2102" y="8407"/>
                  </a:cubicBezTo>
                  <a:lnTo>
                    <a:pt x="5038" y="9274"/>
                  </a:lnTo>
                  <a:cubicBezTo>
                    <a:pt x="3637" y="6305"/>
                    <a:pt x="3770" y="2869"/>
                    <a:pt x="5371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17"/>
            <p:cNvSpPr/>
            <p:nvPr/>
          </p:nvSpPr>
          <p:spPr>
            <a:xfrm flipH="1">
              <a:off x="5288150" y="1879675"/>
              <a:ext cx="436175" cy="773900"/>
            </a:xfrm>
            <a:custGeom>
              <a:rect b="b" l="l" r="r" t="t"/>
              <a:pathLst>
                <a:path extrusionOk="0" h="30956" w="17447">
                  <a:moveTo>
                    <a:pt x="8740" y="0"/>
                  </a:moveTo>
                  <a:cubicBezTo>
                    <a:pt x="3937" y="0"/>
                    <a:pt x="1" y="6939"/>
                    <a:pt x="1" y="15478"/>
                  </a:cubicBezTo>
                  <a:cubicBezTo>
                    <a:pt x="1" y="24018"/>
                    <a:pt x="3937" y="30956"/>
                    <a:pt x="8740" y="30956"/>
                  </a:cubicBezTo>
                  <a:cubicBezTo>
                    <a:pt x="13544" y="30956"/>
                    <a:pt x="17446" y="24018"/>
                    <a:pt x="17446" y="15478"/>
                  </a:cubicBezTo>
                  <a:cubicBezTo>
                    <a:pt x="17446" y="6939"/>
                    <a:pt x="13544" y="0"/>
                    <a:pt x="874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17"/>
            <p:cNvSpPr/>
            <p:nvPr/>
          </p:nvSpPr>
          <p:spPr>
            <a:xfrm flipH="1">
              <a:off x="5498300" y="2125675"/>
              <a:ext cx="233525" cy="298575"/>
            </a:xfrm>
            <a:custGeom>
              <a:rect b="b" l="l" r="r" t="t"/>
              <a:pathLst>
                <a:path extrusionOk="0" h="11943" w="9341">
                  <a:moveTo>
                    <a:pt x="734" y="1"/>
                  </a:moveTo>
                  <a:lnTo>
                    <a:pt x="0" y="5905"/>
                  </a:lnTo>
                  <a:lnTo>
                    <a:pt x="934" y="11943"/>
                  </a:lnTo>
                  <a:lnTo>
                    <a:pt x="9040" y="9074"/>
                  </a:lnTo>
                  <a:lnTo>
                    <a:pt x="9340" y="2369"/>
                  </a:lnTo>
                  <a:lnTo>
                    <a:pt x="9040" y="2202"/>
                  </a:lnTo>
                  <a:lnTo>
                    <a:pt x="734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17"/>
            <p:cNvSpPr/>
            <p:nvPr/>
          </p:nvSpPr>
          <p:spPr>
            <a:xfrm flipH="1">
              <a:off x="5498300" y="2125675"/>
              <a:ext cx="233525" cy="298575"/>
            </a:xfrm>
            <a:custGeom>
              <a:rect b="b" l="l" r="r" t="t"/>
              <a:pathLst>
                <a:path extrusionOk="0" fill="none" h="11943" w="9341">
                  <a:moveTo>
                    <a:pt x="9040" y="2202"/>
                  </a:moveTo>
                  <a:lnTo>
                    <a:pt x="734" y="1"/>
                  </a:lnTo>
                  <a:lnTo>
                    <a:pt x="0" y="5905"/>
                  </a:lnTo>
                  <a:lnTo>
                    <a:pt x="934" y="11943"/>
                  </a:lnTo>
                  <a:lnTo>
                    <a:pt x="9040" y="9074"/>
                  </a:lnTo>
                  <a:lnTo>
                    <a:pt x="9340" y="2369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17"/>
            <p:cNvSpPr/>
            <p:nvPr/>
          </p:nvSpPr>
          <p:spPr>
            <a:xfrm flipH="1">
              <a:off x="5268150" y="1844650"/>
              <a:ext cx="475350" cy="843950"/>
            </a:xfrm>
            <a:custGeom>
              <a:rect b="b" l="l" r="r" t="t"/>
              <a:pathLst>
                <a:path extrusionOk="0" h="33758" w="19014">
                  <a:moveTo>
                    <a:pt x="9741" y="2402"/>
                  </a:moveTo>
                  <a:cubicBezTo>
                    <a:pt x="14110" y="2402"/>
                    <a:pt x="17680" y="8873"/>
                    <a:pt x="17680" y="16879"/>
                  </a:cubicBezTo>
                  <a:cubicBezTo>
                    <a:pt x="17680" y="24885"/>
                    <a:pt x="14110" y="31356"/>
                    <a:pt x="9741" y="31356"/>
                  </a:cubicBezTo>
                  <a:cubicBezTo>
                    <a:pt x="5371" y="31356"/>
                    <a:pt x="1835" y="24885"/>
                    <a:pt x="1835" y="16879"/>
                  </a:cubicBezTo>
                  <a:cubicBezTo>
                    <a:pt x="1835" y="8873"/>
                    <a:pt x="5371" y="2402"/>
                    <a:pt x="9741" y="2402"/>
                  </a:cubicBezTo>
                  <a:close/>
                  <a:moveTo>
                    <a:pt x="9507" y="0"/>
                  </a:moveTo>
                  <a:cubicBezTo>
                    <a:pt x="4270" y="0"/>
                    <a:pt x="0" y="7572"/>
                    <a:pt x="0" y="16879"/>
                  </a:cubicBezTo>
                  <a:cubicBezTo>
                    <a:pt x="0" y="26219"/>
                    <a:pt x="4270" y="33758"/>
                    <a:pt x="9507" y="33758"/>
                  </a:cubicBezTo>
                  <a:cubicBezTo>
                    <a:pt x="14744" y="33758"/>
                    <a:pt x="19014" y="26219"/>
                    <a:pt x="19014" y="16879"/>
                  </a:cubicBezTo>
                  <a:cubicBezTo>
                    <a:pt x="19014" y="7572"/>
                    <a:pt x="14744" y="0"/>
                    <a:pt x="9507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17"/>
            <p:cNvSpPr/>
            <p:nvPr/>
          </p:nvSpPr>
          <p:spPr>
            <a:xfrm flipH="1">
              <a:off x="5457450" y="2180725"/>
              <a:ext cx="96750" cy="171800"/>
            </a:xfrm>
            <a:custGeom>
              <a:rect b="b" l="l" r="r" t="t"/>
              <a:pathLst>
                <a:path extrusionOk="0" h="6872" w="3870">
                  <a:moveTo>
                    <a:pt x="1935" y="0"/>
                  </a:moveTo>
                  <a:cubicBezTo>
                    <a:pt x="868" y="0"/>
                    <a:pt x="0" y="1535"/>
                    <a:pt x="0" y="3436"/>
                  </a:cubicBezTo>
                  <a:cubicBezTo>
                    <a:pt x="0" y="5337"/>
                    <a:pt x="868" y="6872"/>
                    <a:pt x="1935" y="6872"/>
                  </a:cubicBezTo>
                  <a:cubicBezTo>
                    <a:pt x="3003" y="6872"/>
                    <a:pt x="3870" y="5337"/>
                    <a:pt x="3870" y="3436"/>
                  </a:cubicBezTo>
                  <a:cubicBezTo>
                    <a:pt x="3870" y="1535"/>
                    <a:pt x="3003" y="0"/>
                    <a:pt x="1935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17"/>
            <p:cNvSpPr/>
            <p:nvPr/>
          </p:nvSpPr>
          <p:spPr>
            <a:xfrm flipH="1">
              <a:off x="4844500" y="1813800"/>
              <a:ext cx="48400" cy="15025"/>
            </a:xfrm>
            <a:custGeom>
              <a:rect b="b" l="l" r="r" t="t"/>
              <a:pathLst>
                <a:path extrusionOk="0" fill="none" h="601" w="1936">
                  <a:moveTo>
                    <a:pt x="1" y="601"/>
                  </a:moveTo>
                  <a:lnTo>
                    <a:pt x="1935" y="0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17"/>
            <p:cNvSpPr/>
            <p:nvPr/>
          </p:nvSpPr>
          <p:spPr>
            <a:xfrm flipH="1">
              <a:off x="4952075" y="1847150"/>
              <a:ext cx="286075" cy="89250"/>
            </a:xfrm>
            <a:custGeom>
              <a:rect b="b" l="l" r="r" t="t"/>
              <a:pathLst>
                <a:path extrusionOk="0" fill="none" h="3570" w="11443">
                  <a:moveTo>
                    <a:pt x="1" y="3570"/>
                  </a:moveTo>
                  <a:lnTo>
                    <a:pt x="11442" y="0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17"/>
            <p:cNvSpPr/>
            <p:nvPr/>
          </p:nvSpPr>
          <p:spPr>
            <a:xfrm flipH="1">
              <a:off x="4938750" y="2245775"/>
              <a:ext cx="261875" cy="9200"/>
            </a:xfrm>
            <a:custGeom>
              <a:rect b="b" l="l" r="r" t="t"/>
              <a:pathLst>
                <a:path extrusionOk="0" fill="none" h="368" w="10475">
                  <a:moveTo>
                    <a:pt x="1" y="0"/>
                  </a:moveTo>
                  <a:lnTo>
                    <a:pt x="10475" y="367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17"/>
            <p:cNvSpPr/>
            <p:nvPr/>
          </p:nvSpPr>
          <p:spPr>
            <a:xfrm flipH="1">
              <a:off x="4928725" y="2631050"/>
              <a:ext cx="55075" cy="17525"/>
            </a:xfrm>
            <a:custGeom>
              <a:rect b="b" l="l" r="r" t="t"/>
              <a:pathLst>
                <a:path extrusionOk="0" fill="none" h="701" w="2203">
                  <a:moveTo>
                    <a:pt x="1" y="0"/>
                  </a:moveTo>
                  <a:lnTo>
                    <a:pt x="2202" y="70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17"/>
            <p:cNvSpPr/>
            <p:nvPr/>
          </p:nvSpPr>
          <p:spPr>
            <a:xfrm flipH="1">
              <a:off x="5026300" y="2555150"/>
              <a:ext cx="193500" cy="61750"/>
            </a:xfrm>
            <a:custGeom>
              <a:rect b="b" l="l" r="r" t="t"/>
              <a:pathLst>
                <a:path extrusionOk="0" fill="none" h="2470" w="7740">
                  <a:moveTo>
                    <a:pt x="1" y="1"/>
                  </a:moveTo>
                  <a:lnTo>
                    <a:pt x="7739" y="2469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17"/>
            <p:cNvSpPr/>
            <p:nvPr/>
          </p:nvSpPr>
          <p:spPr>
            <a:xfrm flipH="1">
              <a:off x="5069675" y="2058125"/>
              <a:ext cx="140950" cy="18375"/>
            </a:xfrm>
            <a:custGeom>
              <a:rect b="b" l="l" r="r" t="t"/>
              <a:pathLst>
                <a:path extrusionOk="0" fill="none" h="735" w="5638">
                  <a:moveTo>
                    <a:pt x="1" y="735"/>
                  </a:moveTo>
                  <a:lnTo>
                    <a:pt x="5638" y="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17"/>
            <p:cNvSpPr/>
            <p:nvPr/>
          </p:nvSpPr>
          <p:spPr>
            <a:xfrm flipH="1">
              <a:off x="5173075" y="2657725"/>
              <a:ext cx="102600" cy="85100"/>
            </a:xfrm>
            <a:custGeom>
              <a:rect b="b" l="l" r="r" t="t"/>
              <a:pathLst>
                <a:path extrusionOk="0" fill="none" h="3404" w="4104">
                  <a:moveTo>
                    <a:pt x="1" y="1"/>
                  </a:moveTo>
                  <a:lnTo>
                    <a:pt x="4104" y="3403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30" name="Google Shape;1430;p17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1" name="Google Shape;1431;p17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Obstáculos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2" name="Google Shape;1432;p17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13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33" name="Google Shape;1433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37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8" name="Google Shape;1438;p18"/>
          <p:cNvGrpSpPr/>
          <p:nvPr/>
        </p:nvGrpSpPr>
        <p:grpSpPr>
          <a:xfrm>
            <a:off x="1664373" y="1703172"/>
            <a:ext cx="2331106" cy="4455510"/>
            <a:chOff x="1094588" y="1565783"/>
            <a:chExt cx="2986300" cy="5707802"/>
          </a:xfrm>
        </p:grpSpPr>
        <p:grpSp>
          <p:nvGrpSpPr>
            <p:cNvPr id="1439" name="Google Shape;1439;p18"/>
            <p:cNvGrpSpPr/>
            <p:nvPr/>
          </p:nvGrpSpPr>
          <p:grpSpPr>
            <a:xfrm>
              <a:off x="1094588" y="1565783"/>
              <a:ext cx="2986300" cy="5707802"/>
              <a:chOff x="5411013" y="1379733"/>
              <a:chExt cx="2986300" cy="5707802"/>
            </a:xfrm>
          </p:grpSpPr>
          <p:pic>
            <p:nvPicPr>
              <p:cNvPr id="1440" name="Google Shape;1440;p18"/>
              <p:cNvPicPr preferRelativeResize="0"/>
              <p:nvPr/>
            </p:nvPicPr>
            <p:blipFill rotWithShape="1">
              <a:blip r:embed="rId3">
                <a:alphaModFix/>
              </a:blip>
              <a:srcRect b="13216" l="0" r="0" t="0"/>
              <a:stretch/>
            </p:blipFill>
            <p:spPr>
              <a:xfrm>
                <a:off x="5539785" y="1484025"/>
                <a:ext cx="2667900" cy="5594700"/>
              </a:xfrm>
              <a:prstGeom prst="roundRect">
                <a:avLst>
                  <a:gd fmla="val 11294" name="adj"/>
                </a:avLst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sp>
            <p:nvSpPr>
              <p:cNvPr id="1441" name="Google Shape;1441;p18"/>
              <p:cNvSpPr txBox="1"/>
              <p:nvPr/>
            </p:nvSpPr>
            <p:spPr>
              <a:xfrm>
                <a:off x="5931913" y="3813722"/>
                <a:ext cx="2465400" cy="525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200"/>
                  <a:buFont typeface="Arial"/>
                  <a:buNone/>
                </a:pPr>
                <a:r>
                  <a:rPr b="0" i="0" lang="es-MX" sz="1200" u="none" cap="none" strike="noStrike">
                    <a:solidFill>
                      <a:schemeClr val="dk1"/>
                    </a:solidFill>
                    <a:latin typeface="Lato"/>
                    <a:ea typeface="Lato"/>
                    <a:cs typeface="Lato"/>
                    <a:sym typeface="Lato"/>
                  </a:rPr>
                  <a:t>Neptune is the eighth planet.</a:t>
                </a:r>
                <a:endParaRPr b="0" i="0" sz="1200" u="none" cap="none" strike="noStrike">
                  <a:solidFill>
                    <a:srgbClr val="20124D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442" name="Google Shape;1442;p18"/>
              <p:cNvSpPr txBox="1"/>
              <p:nvPr/>
            </p:nvSpPr>
            <p:spPr>
              <a:xfrm>
                <a:off x="5931913" y="3516250"/>
                <a:ext cx="2465400" cy="387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b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r>
                  <a:rPr b="0" i="0" lang="es-MX" sz="1800" u="none" cap="none" strike="noStrike">
                    <a:solidFill>
                      <a:srgbClr val="20124D"/>
                    </a:solidFill>
                    <a:latin typeface="Montserrat ExtraBold"/>
                    <a:ea typeface="Montserrat ExtraBold"/>
                    <a:cs typeface="Montserrat ExtraBold"/>
                    <a:sym typeface="Montserrat ExtraBold"/>
                  </a:rPr>
                  <a:t>NEPTUNE</a:t>
                </a:r>
                <a:endParaRPr b="0" i="0" sz="1800" u="none" cap="none" strike="noStrike">
                  <a:solidFill>
                    <a:srgbClr val="20124D"/>
                  </a:solidFill>
                  <a:latin typeface="Montserrat ExtraBold"/>
                  <a:ea typeface="Montserrat ExtraBold"/>
                  <a:cs typeface="Montserrat ExtraBold"/>
                  <a:sym typeface="Montserrat ExtraBold"/>
                </a:endParaRPr>
              </a:p>
            </p:txBody>
          </p:sp>
          <p:sp>
            <p:nvSpPr>
              <p:cNvPr id="1443" name="Google Shape;1443;p18"/>
              <p:cNvSpPr/>
              <p:nvPr/>
            </p:nvSpPr>
            <p:spPr>
              <a:xfrm>
                <a:off x="8318784" y="2766465"/>
                <a:ext cx="25279" cy="692740"/>
              </a:xfrm>
              <a:custGeom>
                <a:rect b="b" l="l" r="r" t="t"/>
                <a:pathLst>
                  <a:path extrusionOk="0" h="25403" w="927">
                    <a:moveTo>
                      <a:pt x="0" y="1"/>
                    </a:moveTo>
                    <a:lnTo>
                      <a:pt x="0" y="25402"/>
                    </a:lnTo>
                    <a:lnTo>
                      <a:pt x="341" y="25402"/>
                    </a:lnTo>
                    <a:cubicBezTo>
                      <a:pt x="683" y="25402"/>
                      <a:pt x="926" y="25110"/>
                      <a:pt x="926" y="24768"/>
                    </a:cubicBezTo>
                    <a:lnTo>
                      <a:pt x="926" y="586"/>
                    </a:lnTo>
                    <a:cubicBezTo>
                      <a:pt x="926" y="244"/>
                      <a:pt x="683" y="1"/>
                      <a:pt x="34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4" name="Google Shape;1444;p18"/>
              <p:cNvSpPr/>
              <p:nvPr/>
            </p:nvSpPr>
            <p:spPr>
              <a:xfrm>
                <a:off x="5411013" y="3185285"/>
                <a:ext cx="26616" cy="438774"/>
              </a:xfrm>
              <a:custGeom>
                <a:rect b="b" l="l" r="r" t="t"/>
                <a:pathLst>
                  <a:path extrusionOk="0" h="16090" w="976">
                    <a:moveTo>
                      <a:pt x="634" y="1"/>
                    </a:moveTo>
                    <a:cubicBezTo>
                      <a:pt x="293" y="1"/>
                      <a:pt x="0" y="244"/>
                      <a:pt x="0" y="586"/>
                    </a:cubicBezTo>
                    <a:lnTo>
                      <a:pt x="0" y="15456"/>
                    </a:lnTo>
                    <a:cubicBezTo>
                      <a:pt x="0" y="15797"/>
                      <a:pt x="293" y="16090"/>
                      <a:pt x="634" y="16090"/>
                    </a:cubicBezTo>
                    <a:lnTo>
                      <a:pt x="975" y="16090"/>
                    </a:lnTo>
                    <a:lnTo>
                      <a:pt x="97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5" name="Google Shape;1445;p18"/>
              <p:cNvSpPr/>
              <p:nvPr/>
            </p:nvSpPr>
            <p:spPr>
              <a:xfrm>
                <a:off x="5411013" y="2612250"/>
                <a:ext cx="26616" cy="438774"/>
              </a:xfrm>
              <a:custGeom>
                <a:rect b="b" l="l" r="r" t="t"/>
                <a:pathLst>
                  <a:path extrusionOk="0" h="16090" w="976">
                    <a:moveTo>
                      <a:pt x="634" y="0"/>
                    </a:moveTo>
                    <a:cubicBezTo>
                      <a:pt x="293" y="0"/>
                      <a:pt x="0" y="244"/>
                      <a:pt x="0" y="585"/>
                    </a:cubicBezTo>
                    <a:lnTo>
                      <a:pt x="0" y="15456"/>
                    </a:lnTo>
                    <a:cubicBezTo>
                      <a:pt x="0" y="15797"/>
                      <a:pt x="293" y="16089"/>
                      <a:pt x="634" y="16089"/>
                    </a:cubicBezTo>
                    <a:lnTo>
                      <a:pt x="975" y="16089"/>
                    </a:lnTo>
                    <a:lnTo>
                      <a:pt x="9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6" name="Google Shape;1446;p18"/>
              <p:cNvSpPr/>
              <p:nvPr/>
            </p:nvSpPr>
            <p:spPr>
              <a:xfrm>
                <a:off x="5413659" y="2181458"/>
                <a:ext cx="22634" cy="204770"/>
              </a:xfrm>
              <a:custGeom>
                <a:rect b="b" l="l" r="r" t="t"/>
                <a:pathLst>
                  <a:path extrusionOk="0" h="7509" w="830">
                    <a:moveTo>
                      <a:pt x="537" y="0"/>
                    </a:moveTo>
                    <a:cubicBezTo>
                      <a:pt x="196" y="0"/>
                      <a:pt x="1" y="244"/>
                      <a:pt x="1" y="537"/>
                    </a:cubicBezTo>
                    <a:lnTo>
                      <a:pt x="1" y="6972"/>
                    </a:lnTo>
                    <a:cubicBezTo>
                      <a:pt x="1" y="7265"/>
                      <a:pt x="196" y="7509"/>
                      <a:pt x="537" y="7509"/>
                    </a:cubicBezTo>
                    <a:lnTo>
                      <a:pt x="829" y="7509"/>
                    </a:lnTo>
                    <a:lnTo>
                      <a:pt x="82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7" name="Google Shape;1447;p18"/>
              <p:cNvSpPr/>
              <p:nvPr/>
            </p:nvSpPr>
            <p:spPr>
              <a:xfrm>
                <a:off x="5436266" y="1379733"/>
                <a:ext cx="2882494" cy="5707802"/>
              </a:xfrm>
              <a:custGeom>
                <a:rect b="b" l="l" r="r" t="t"/>
                <a:pathLst>
                  <a:path extrusionOk="0" h="209307" w="105702">
                    <a:moveTo>
                      <a:pt x="13554" y="0"/>
                    </a:moveTo>
                    <a:cubicBezTo>
                      <a:pt x="6046" y="0"/>
                      <a:pt x="0" y="6046"/>
                      <a:pt x="0" y="13554"/>
                    </a:cubicBezTo>
                    <a:lnTo>
                      <a:pt x="0" y="195801"/>
                    </a:lnTo>
                    <a:cubicBezTo>
                      <a:pt x="0" y="203261"/>
                      <a:pt x="6046" y="209306"/>
                      <a:pt x="13554" y="209306"/>
                    </a:cubicBezTo>
                    <a:lnTo>
                      <a:pt x="92196" y="209306"/>
                    </a:lnTo>
                    <a:cubicBezTo>
                      <a:pt x="99655" y="209306"/>
                      <a:pt x="105701" y="203261"/>
                      <a:pt x="105701" y="195801"/>
                    </a:cubicBezTo>
                    <a:lnTo>
                      <a:pt x="105701" y="13554"/>
                    </a:lnTo>
                    <a:cubicBezTo>
                      <a:pt x="105701" y="6046"/>
                      <a:pt x="99655" y="0"/>
                      <a:pt x="9219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8" name="Google Shape;1448;p18"/>
              <p:cNvSpPr/>
              <p:nvPr/>
            </p:nvSpPr>
            <p:spPr>
              <a:xfrm>
                <a:off x="5457537" y="1426257"/>
                <a:ext cx="348374" cy="5617402"/>
              </a:xfrm>
              <a:custGeom>
                <a:rect b="b" l="l" r="r" t="t"/>
                <a:pathLst>
                  <a:path extrusionOk="0" h="205992" w="12775">
                    <a:moveTo>
                      <a:pt x="11945" y="0"/>
                    </a:moveTo>
                    <a:cubicBezTo>
                      <a:pt x="5363" y="0"/>
                      <a:pt x="0" y="5364"/>
                      <a:pt x="0" y="11994"/>
                    </a:cubicBezTo>
                    <a:lnTo>
                      <a:pt x="0" y="193998"/>
                    </a:lnTo>
                    <a:cubicBezTo>
                      <a:pt x="0" y="200628"/>
                      <a:pt x="5363" y="205991"/>
                      <a:pt x="11945" y="205991"/>
                    </a:cubicBezTo>
                    <a:lnTo>
                      <a:pt x="12774" y="205991"/>
                    </a:lnTo>
                    <a:cubicBezTo>
                      <a:pt x="6192" y="205991"/>
                      <a:pt x="927" y="200677"/>
                      <a:pt x="927" y="194144"/>
                    </a:cubicBezTo>
                    <a:lnTo>
                      <a:pt x="927" y="11897"/>
                    </a:lnTo>
                    <a:cubicBezTo>
                      <a:pt x="878" y="5315"/>
                      <a:pt x="6192" y="0"/>
                      <a:pt x="127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449" name="Google Shape;1449;p18"/>
              <p:cNvSpPr/>
              <p:nvPr/>
            </p:nvSpPr>
            <p:spPr>
              <a:xfrm>
                <a:off x="5519193" y="1460794"/>
                <a:ext cx="2716813" cy="5523675"/>
              </a:xfrm>
              <a:custGeom>
                <a:rect b="b" l="l" r="r" t="t"/>
                <a:pathLst>
                  <a:path extrusionOk="0" h="205992" w="102386">
                    <a:moveTo>
                      <a:pt x="11896" y="1"/>
                    </a:moveTo>
                    <a:cubicBezTo>
                      <a:pt x="5314" y="1"/>
                      <a:pt x="0" y="5315"/>
                      <a:pt x="0" y="11848"/>
                    </a:cubicBezTo>
                    <a:lnTo>
                      <a:pt x="0" y="194144"/>
                    </a:lnTo>
                    <a:cubicBezTo>
                      <a:pt x="0" y="200677"/>
                      <a:pt x="5314" y="205992"/>
                      <a:pt x="11896" y="205992"/>
                    </a:cubicBezTo>
                    <a:lnTo>
                      <a:pt x="90538" y="205992"/>
                    </a:lnTo>
                    <a:cubicBezTo>
                      <a:pt x="97071" y="205992"/>
                      <a:pt x="102385" y="200677"/>
                      <a:pt x="102385" y="194144"/>
                    </a:cubicBezTo>
                    <a:lnTo>
                      <a:pt x="102385" y="11848"/>
                    </a:lnTo>
                    <a:cubicBezTo>
                      <a:pt x="102385" y="5315"/>
                      <a:pt x="97071" y="1"/>
                      <a:pt x="9053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pic>
          <p:nvPicPr>
            <p:cNvPr id="1450" name="Google Shape;1450;p18"/>
            <p:cNvPicPr preferRelativeResize="0"/>
            <p:nvPr/>
          </p:nvPicPr>
          <p:blipFill rotWithShape="1">
            <a:blip r:embed="rId4">
              <a:alphaModFix/>
            </a:blip>
            <a:srcRect b="8292" l="0" r="0" t="474"/>
            <a:stretch/>
          </p:blipFill>
          <p:spPr>
            <a:xfrm>
              <a:off x="1328402" y="1869068"/>
              <a:ext cx="2465400" cy="4999200"/>
            </a:xfrm>
            <a:prstGeom prst="roundRect">
              <a:avLst>
                <a:gd fmla="val 10995" name="adj"/>
              </a:avLst>
            </a:prstGeom>
            <a:noFill/>
            <a:ln>
              <a:noFill/>
            </a:ln>
          </p:spPr>
        </p:pic>
      </p:grpSp>
      <p:sp>
        <p:nvSpPr>
          <p:cNvPr id="1451" name="Google Shape;1451;p18"/>
          <p:cNvSpPr txBox="1"/>
          <p:nvPr>
            <p:ph idx="2" type="title"/>
          </p:nvPr>
        </p:nvSpPr>
        <p:spPr>
          <a:xfrm>
            <a:off x="4852760" y="2435082"/>
            <a:ext cx="3173184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MX"/>
              <a:t>PREGUNTAS </a:t>
            </a:r>
            <a:r>
              <a:rPr b="0" lang="es-MX">
                <a:solidFill>
                  <a:schemeClr val="dk2"/>
                </a:solidFill>
              </a:rPr>
              <a:t>de la comisión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1452" name="Google Shape;1452;p18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3" name="Google Shape;1453;p18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preguntas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4" name="Google Shape;1454;p18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24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14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5" name="Google Shape;1455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6" name="Google Shape;1456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803683" y="1939916"/>
            <a:ext cx="2004980" cy="4455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0" name="Shape 1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1" name="Google Shape;146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  <p:sp>
        <p:nvSpPr>
          <p:cNvPr id="1462" name="Google Shape;1462;p19"/>
          <p:cNvSpPr/>
          <p:nvPr/>
        </p:nvSpPr>
        <p:spPr>
          <a:xfrm flipH="1">
            <a:off x="4125655" y="844750"/>
            <a:ext cx="230888" cy="213549"/>
          </a:xfrm>
          <a:custGeom>
            <a:rect b="b" l="l" r="r" t="t"/>
            <a:pathLst>
              <a:path extrusionOk="0" h="10214" w="11042">
                <a:moveTo>
                  <a:pt x="8207" y="0"/>
                </a:moveTo>
                <a:cubicBezTo>
                  <a:pt x="7954" y="0"/>
                  <a:pt x="7887" y="370"/>
                  <a:pt x="8006" y="773"/>
                </a:cubicBezTo>
                <a:cubicBezTo>
                  <a:pt x="7372" y="573"/>
                  <a:pt x="6738" y="439"/>
                  <a:pt x="6071" y="373"/>
                </a:cubicBezTo>
                <a:cubicBezTo>
                  <a:pt x="5704" y="473"/>
                  <a:pt x="5371" y="606"/>
                  <a:pt x="5037" y="773"/>
                </a:cubicBezTo>
                <a:cubicBezTo>
                  <a:pt x="4804" y="740"/>
                  <a:pt x="4603" y="706"/>
                  <a:pt x="4370" y="706"/>
                </a:cubicBezTo>
                <a:cubicBezTo>
                  <a:pt x="4036" y="840"/>
                  <a:pt x="3703" y="1006"/>
                  <a:pt x="3403" y="1207"/>
                </a:cubicBezTo>
                <a:cubicBezTo>
                  <a:pt x="3169" y="1273"/>
                  <a:pt x="2936" y="1340"/>
                  <a:pt x="2702" y="1440"/>
                </a:cubicBezTo>
                <a:cubicBezTo>
                  <a:pt x="2335" y="1640"/>
                  <a:pt x="1868" y="2641"/>
                  <a:pt x="1868" y="2641"/>
                </a:cubicBezTo>
                <a:cubicBezTo>
                  <a:pt x="1868" y="2641"/>
                  <a:pt x="1201" y="2908"/>
                  <a:pt x="1101" y="3141"/>
                </a:cubicBezTo>
                <a:cubicBezTo>
                  <a:pt x="967" y="3341"/>
                  <a:pt x="0" y="4742"/>
                  <a:pt x="267" y="4843"/>
                </a:cubicBezTo>
                <a:cubicBezTo>
                  <a:pt x="356" y="4882"/>
                  <a:pt x="455" y="4899"/>
                  <a:pt x="560" y="4899"/>
                </a:cubicBezTo>
                <a:cubicBezTo>
                  <a:pt x="1160" y="4899"/>
                  <a:pt x="1935" y="4342"/>
                  <a:pt x="1935" y="4342"/>
                </a:cubicBezTo>
                <a:cubicBezTo>
                  <a:pt x="1935" y="4342"/>
                  <a:pt x="3503" y="4476"/>
                  <a:pt x="3603" y="4909"/>
                </a:cubicBezTo>
                <a:cubicBezTo>
                  <a:pt x="3669" y="5310"/>
                  <a:pt x="4870" y="7411"/>
                  <a:pt x="5637" y="7745"/>
                </a:cubicBezTo>
                <a:lnTo>
                  <a:pt x="5637" y="10213"/>
                </a:lnTo>
                <a:lnTo>
                  <a:pt x="10074" y="9913"/>
                </a:lnTo>
                <a:lnTo>
                  <a:pt x="9774" y="7278"/>
                </a:lnTo>
                <a:cubicBezTo>
                  <a:pt x="9774" y="7278"/>
                  <a:pt x="11041" y="4976"/>
                  <a:pt x="11041" y="4776"/>
                </a:cubicBezTo>
                <a:cubicBezTo>
                  <a:pt x="11041" y="4576"/>
                  <a:pt x="10574" y="2274"/>
                  <a:pt x="10107" y="1640"/>
                </a:cubicBezTo>
                <a:cubicBezTo>
                  <a:pt x="9640" y="1107"/>
                  <a:pt x="9140" y="640"/>
                  <a:pt x="8606" y="206"/>
                </a:cubicBezTo>
                <a:cubicBezTo>
                  <a:pt x="8442" y="61"/>
                  <a:pt x="8309" y="0"/>
                  <a:pt x="8207" y="0"/>
                </a:cubicBezTo>
                <a:close/>
              </a:path>
            </a:pathLst>
          </a:custGeom>
          <a:solidFill>
            <a:schemeClr val="lt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3" name="Google Shape;1463;p19"/>
          <p:cNvSpPr/>
          <p:nvPr/>
        </p:nvSpPr>
        <p:spPr>
          <a:xfrm flipH="1">
            <a:off x="3331201" y="944207"/>
            <a:ext cx="479508" cy="448842"/>
          </a:xfrm>
          <a:custGeom>
            <a:rect b="b" l="l" r="r" t="t"/>
            <a:pathLst>
              <a:path extrusionOk="0" h="21468" w="22932">
                <a:moveTo>
                  <a:pt x="12977" y="0"/>
                </a:moveTo>
                <a:cubicBezTo>
                  <a:pt x="11732" y="0"/>
                  <a:pt x="10789" y="352"/>
                  <a:pt x="10789" y="352"/>
                </a:cubicBezTo>
                <a:cubicBezTo>
                  <a:pt x="9740" y="173"/>
                  <a:pt x="8798" y="89"/>
                  <a:pt x="7952" y="89"/>
                </a:cubicBezTo>
                <a:cubicBezTo>
                  <a:pt x="0" y="89"/>
                  <a:pt x="544" y="7454"/>
                  <a:pt x="815" y="11494"/>
                </a:cubicBezTo>
                <a:cubicBezTo>
                  <a:pt x="1416" y="20000"/>
                  <a:pt x="4351" y="21467"/>
                  <a:pt x="4351" y="21467"/>
                </a:cubicBezTo>
                <a:cubicBezTo>
                  <a:pt x="8054" y="20178"/>
                  <a:pt x="10956" y="19748"/>
                  <a:pt x="13180" y="19748"/>
                </a:cubicBezTo>
                <a:cubicBezTo>
                  <a:pt x="17627" y="19748"/>
                  <a:pt x="19362" y="21467"/>
                  <a:pt x="19362" y="21467"/>
                </a:cubicBezTo>
                <a:cubicBezTo>
                  <a:pt x="22931" y="9859"/>
                  <a:pt x="19228" y="3321"/>
                  <a:pt x="16193" y="1020"/>
                </a:cubicBezTo>
                <a:cubicBezTo>
                  <a:pt x="15145" y="222"/>
                  <a:pt x="13966" y="0"/>
                  <a:pt x="12977" y="0"/>
                </a:cubicBezTo>
                <a:close/>
              </a:path>
            </a:pathLst>
          </a:custGeom>
          <a:solidFill>
            <a:srgbClr val="19191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4" name="Google Shape;1464;p19"/>
          <p:cNvSpPr/>
          <p:nvPr/>
        </p:nvSpPr>
        <p:spPr>
          <a:xfrm flipH="1">
            <a:off x="3678014" y="1149853"/>
            <a:ext cx="113897" cy="119905"/>
          </a:xfrm>
          <a:custGeom>
            <a:rect b="b" l="l" r="r" t="t"/>
            <a:pathLst>
              <a:path extrusionOk="0" h="5735" w="5447">
                <a:moveTo>
                  <a:pt x="3082" y="0"/>
                </a:moveTo>
                <a:cubicBezTo>
                  <a:pt x="1003" y="0"/>
                  <a:pt x="1" y="5406"/>
                  <a:pt x="3152" y="5727"/>
                </a:cubicBezTo>
                <a:cubicBezTo>
                  <a:pt x="3199" y="5732"/>
                  <a:pt x="3245" y="5734"/>
                  <a:pt x="3291" y="5734"/>
                </a:cubicBezTo>
                <a:cubicBezTo>
                  <a:pt x="5446" y="5734"/>
                  <a:pt x="5246" y="383"/>
                  <a:pt x="3319" y="23"/>
                </a:cubicBezTo>
                <a:cubicBezTo>
                  <a:pt x="3238" y="8"/>
                  <a:pt x="3159" y="0"/>
                  <a:pt x="3082" y="0"/>
                </a:cubicBezTo>
                <a:close/>
              </a:path>
            </a:pathLst>
          </a:custGeom>
          <a:solidFill>
            <a:srgbClr val="D0E1A3"/>
          </a:soli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5" name="Google Shape;1465;p19"/>
          <p:cNvSpPr/>
          <p:nvPr/>
        </p:nvSpPr>
        <p:spPr>
          <a:xfrm flipH="1">
            <a:off x="3618316" y="1119412"/>
            <a:ext cx="155612" cy="164061"/>
          </a:xfrm>
          <a:custGeom>
            <a:rect b="b" l="l" r="r" t="t"/>
            <a:pathLst>
              <a:path extrusionOk="0" h="7847" w="7442">
                <a:moveTo>
                  <a:pt x="2930" y="1"/>
                </a:moveTo>
                <a:cubicBezTo>
                  <a:pt x="0" y="1"/>
                  <a:pt x="248" y="7327"/>
                  <a:pt x="2892" y="7817"/>
                </a:cubicBezTo>
                <a:cubicBezTo>
                  <a:pt x="2997" y="7837"/>
                  <a:pt x="3100" y="7846"/>
                  <a:pt x="3201" y="7846"/>
                </a:cubicBezTo>
                <a:cubicBezTo>
                  <a:pt x="6036" y="7846"/>
                  <a:pt x="7442" y="430"/>
                  <a:pt x="3126" y="11"/>
                </a:cubicBezTo>
                <a:cubicBezTo>
                  <a:pt x="3059" y="4"/>
                  <a:pt x="2994" y="1"/>
                  <a:pt x="2930" y="1"/>
                </a:cubicBezTo>
                <a:close/>
              </a:path>
            </a:pathLst>
          </a:custGeom>
          <a:solidFill>
            <a:srgbClr val="757575"/>
          </a:soli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6" name="Google Shape;1466;p19"/>
          <p:cNvSpPr/>
          <p:nvPr/>
        </p:nvSpPr>
        <p:spPr>
          <a:xfrm flipH="1">
            <a:off x="3814577" y="3674978"/>
            <a:ext cx="317267" cy="211375"/>
          </a:xfrm>
          <a:custGeom>
            <a:rect b="b" l="l" r="r" t="t"/>
            <a:pathLst>
              <a:path extrusionOk="0" h="10110" w="15173">
                <a:moveTo>
                  <a:pt x="14772" y="0"/>
                </a:moveTo>
                <a:lnTo>
                  <a:pt x="1163" y="8139"/>
                </a:lnTo>
                <a:cubicBezTo>
                  <a:pt x="1163" y="8139"/>
                  <a:pt x="0" y="10109"/>
                  <a:pt x="3807" y="10109"/>
                </a:cubicBezTo>
                <a:cubicBezTo>
                  <a:pt x="3869" y="10109"/>
                  <a:pt x="3933" y="10109"/>
                  <a:pt x="3998" y="10108"/>
                </a:cubicBezTo>
                <a:cubicBezTo>
                  <a:pt x="8034" y="10041"/>
                  <a:pt x="11236" y="6238"/>
                  <a:pt x="11236" y="6238"/>
                </a:cubicBezTo>
                <a:cubicBezTo>
                  <a:pt x="11270" y="5638"/>
                  <a:pt x="11537" y="5104"/>
                  <a:pt x="11970" y="4670"/>
                </a:cubicBezTo>
                <a:cubicBezTo>
                  <a:pt x="12432" y="4255"/>
                  <a:pt x="12782" y="4191"/>
                  <a:pt x="12954" y="4191"/>
                </a:cubicBezTo>
                <a:cubicBezTo>
                  <a:pt x="13030" y="4191"/>
                  <a:pt x="13071" y="4203"/>
                  <a:pt x="13071" y="4203"/>
                </a:cubicBezTo>
                <a:cubicBezTo>
                  <a:pt x="13838" y="3269"/>
                  <a:pt x="14539" y="2269"/>
                  <a:pt x="15173" y="1235"/>
                </a:cubicBezTo>
                <a:lnTo>
                  <a:pt x="14772" y="0"/>
                </a:lnTo>
                <a:close/>
              </a:path>
            </a:pathLst>
          </a:custGeom>
          <a:solidFill>
            <a:srgbClr val="D0E1A3"/>
          </a:solidFill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7" name="Google Shape;1467;p19"/>
          <p:cNvSpPr/>
          <p:nvPr/>
        </p:nvSpPr>
        <p:spPr>
          <a:xfrm flipH="1">
            <a:off x="3809684" y="3461136"/>
            <a:ext cx="304826" cy="408156"/>
          </a:xfrm>
          <a:custGeom>
            <a:rect b="b" l="l" r="r" t="t"/>
            <a:pathLst>
              <a:path extrusionOk="0" h="19522" w="14578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8" name="Google Shape;1468;p19"/>
          <p:cNvSpPr/>
          <p:nvPr/>
        </p:nvSpPr>
        <p:spPr>
          <a:xfrm flipH="1">
            <a:off x="3809684" y="3461136"/>
            <a:ext cx="304826" cy="408156"/>
          </a:xfrm>
          <a:custGeom>
            <a:rect b="b" l="l" r="r" t="t"/>
            <a:pathLst>
              <a:path extrusionOk="0" h="19522" w="14578">
                <a:moveTo>
                  <a:pt x="7307" y="0"/>
                </a:moveTo>
                <a:cubicBezTo>
                  <a:pt x="5810" y="0"/>
                  <a:pt x="4172" y="496"/>
                  <a:pt x="3636" y="2489"/>
                </a:cubicBezTo>
                <a:cubicBezTo>
                  <a:pt x="3636" y="2489"/>
                  <a:pt x="4603" y="6893"/>
                  <a:pt x="4036" y="9294"/>
                </a:cubicBezTo>
                <a:cubicBezTo>
                  <a:pt x="3469" y="11696"/>
                  <a:pt x="534" y="16299"/>
                  <a:pt x="367" y="17167"/>
                </a:cubicBezTo>
                <a:cubicBezTo>
                  <a:pt x="0" y="18868"/>
                  <a:pt x="267" y="19001"/>
                  <a:pt x="267" y="19001"/>
                </a:cubicBezTo>
                <a:cubicBezTo>
                  <a:pt x="267" y="19001"/>
                  <a:pt x="1166" y="19521"/>
                  <a:pt x="2573" y="19521"/>
                </a:cubicBezTo>
                <a:cubicBezTo>
                  <a:pt x="3334" y="19521"/>
                  <a:pt x="4242" y="19369"/>
                  <a:pt x="5237" y="18901"/>
                </a:cubicBezTo>
                <a:cubicBezTo>
                  <a:pt x="8106" y="17600"/>
                  <a:pt x="13043" y="11963"/>
                  <a:pt x="13810" y="10795"/>
                </a:cubicBezTo>
                <a:cubicBezTo>
                  <a:pt x="14577" y="9628"/>
                  <a:pt x="11375" y="5025"/>
                  <a:pt x="11375" y="5025"/>
                </a:cubicBezTo>
                <a:lnTo>
                  <a:pt x="10141" y="488"/>
                </a:lnTo>
                <a:cubicBezTo>
                  <a:pt x="10141" y="488"/>
                  <a:pt x="8793" y="0"/>
                  <a:pt x="730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9" name="Google Shape;1469;p19"/>
          <p:cNvSpPr/>
          <p:nvPr/>
        </p:nvSpPr>
        <p:spPr>
          <a:xfrm flipH="1">
            <a:off x="3809684" y="3430172"/>
            <a:ext cx="304826" cy="454048"/>
          </a:xfrm>
          <a:custGeom>
            <a:rect b="b" l="l" r="r" t="t"/>
            <a:pathLst>
              <a:path extrusionOk="0" fill="none" h="21717" w="14578">
                <a:moveTo>
                  <a:pt x="10141" y="1969"/>
                </a:moveTo>
                <a:cubicBezTo>
                  <a:pt x="10141" y="1969"/>
                  <a:pt x="4703" y="1"/>
                  <a:pt x="3636" y="3970"/>
                </a:cubicBezTo>
                <a:cubicBezTo>
                  <a:pt x="3636" y="3970"/>
                  <a:pt x="4603" y="8374"/>
                  <a:pt x="4036" y="10775"/>
                </a:cubicBezTo>
                <a:cubicBezTo>
                  <a:pt x="3469" y="13177"/>
                  <a:pt x="534" y="17780"/>
                  <a:pt x="367" y="18648"/>
                </a:cubicBezTo>
                <a:cubicBezTo>
                  <a:pt x="0" y="20349"/>
                  <a:pt x="267" y="20482"/>
                  <a:pt x="267" y="20482"/>
                </a:cubicBezTo>
                <a:cubicBezTo>
                  <a:pt x="267" y="20482"/>
                  <a:pt x="2402" y="21716"/>
                  <a:pt x="5237" y="20382"/>
                </a:cubicBezTo>
                <a:cubicBezTo>
                  <a:pt x="8106" y="19081"/>
                  <a:pt x="13043" y="13444"/>
                  <a:pt x="13810" y="12276"/>
                </a:cubicBezTo>
                <a:cubicBezTo>
                  <a:pt x="14577" y="11109"/>
                  <a:pt x="11375" y="6506"/>
                  <a:pt x="11375" y="6506"/>
                </a:cubicBezTo>
                <a:close/>
              </a:path>
            </a:pathLst>
          </a:custGeom>
          <a:noFill/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0" name="Google Shape;1470;p19"/>
          <p:cNvSpPr/>
          <p:nvPr/>
        </p:nvSpPr>
        <p:spPr>
          <a:xfrm flipH="1">
            <a:off x="3972908" y="3733560"/>
            <a:ext cx="90687" cy="12565"/>
          </a:xfrm>
          <a:custGeom>
            <a:rect b="b" l="l" r="r" t="t"/>
            <a:pathLst>
              <a:path extrusionOk="0" fill="none" h="601" w="4337">
                <a:moveTo>
                  <a:pt x="4337" y="434"/>
                </a:moveTo>
                <a:cubicBezTo>
                  <a:pt x="4337" y="434"/>
                  <a:pt x="1501" y="601"/>
                  <a:pt x="0" y="0"/>
                </a:cubicBezTo>
              </a:path>
            </a:pathLst>
          </a:custGeom>
          <a:noFill/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1" name="Google Shape;1471;p19"/>
          <p:cNvSpPr/>
          <p:nvPr/>
        </p:nvSpPr>
        <p:spPr>
          <a:xfrm flipH="1">
            <a:off x="3961742" y="3700778"/>
            <a:ext cx="86526" cy="17458"/>
          </a:xfrm>
          <a:custGeom>
            <a:rect b="b" l="l" r="r" t="t"/>
            <a:pathLst>
              <a:path extrusionOk="0" fill="none" h="835" w="4138">
                <a:moveTo>
                  <a:pt x="4137" y="434"/>
                </a:moveTo>
                <a:cubicBezTo>
                  <a:pt x="4137" y="434"/>
                  <a:pt x="1469" y="834"/>
                  <a:pt x="1" y="1"/>
                </a:cubicBezTo>
              </a:path>
            </a:pathLst>
          </a:custGeom>
          <a:noFill/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2" name="Google Shape;1472;p19"/>
          <p:cNvSpPr/>
          <p:nvPr/>
        </p:nvSpPr>
        <p:spPr>
          <a:xfrm flipH="1">
            <a:off x="3952688" y="3665904"/>
            <a:ext cx="80232" cy="14677"/>
          </a:xfrm>
          <a:custGeom>
            <a:rect b="b" l="l" r="r" t="t"/>
            <a:pathLst>
              <a:path extrusionOk="0" fill="none" h="702" w="3837">
                <a:moveTo>
                  <a:pt x="3837" y="368"/>
                </a:moveTo>
                <a:cubicBezTo>
                  <a:pt x="3837" y="368"/>
                  <a:pt x="1535" y="701"/>
                  <a:pt x="1" y="1"/>
                </a:cubicBezTo>
              </a:path>
            </a:pathLst>
          </a:custGeom>
          <a:noFill/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3" name="Google Shape;1473;p19"/>
          <p:cNvSpPr/>
          <p:nvPr/>
        </p:nvSpPr>
        <p:spPr>
          <a:xfrm flipH="1">
            <a:off x="3947105" y="3631741"/>
            <a:ext cx="79521" cy="17458"/>
          </a:xfrm>
          <a:custGeom>
            <a:rect b="b" l="l" r="r" t="t"/>
            <a:pathLst>
              <a:path extrusionOk="0" fill="none" h="835" w="3803">
                <a:moveTo>
                  <a:pt x="3803" y="0"/>
                </a:moveTo>
                <a:cubicBezTo>
                  <a:pt x="3803" y="0"/>
                  <a:pt x="1201" y="834"/>
                  <a:pt x="0" y="0"/>
                </a:cubicBezTo>
              </a:path>
            </a:pathLst>
          </a:custGeom>
          <a:noFill/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4" name="Google Shape;1474;p19"/>
          <p:cNvSpPr/>
          <p:nvPr/>
        </p:nvSpPr>
        <p:spPr>
          <a:xfrm flipH="1">
            <a:off x="3371662" y="1996984"/>
            <a:ext cx="801438" cy="1599905"/>
          </a:xfrm>
          <a:custGeom>
            <a:rect b="b" l="l" r="r" t="t"/>
            <a:pathLst>
              <a:path extrusionOk="0" h="76523" w="38328">
                <a:moveTo>
                  <a:pt x="14844" y="1"/>
                </a:moveTo>
                <a:cubicBezTo>
                  <a:pt x="13877" y="3170"/>
                  <a:pt x="12409" y="8173"/>
                  <a:pt x="12409" y="8173"/>
                </a:cubicBezTo>
                <a:cubicBezTo>
                  <a:pt x="3970" y="19848"/>
                  <a:pt x="901" y="37461"/>
                  <a:pt x="467" y="39095"/>
                </a:cubicBezTo>
                <a:cubicBezTo>
                  <a:pt x="0" y="40730"/>
                  <a:pt x="7906" y="73287"/>
                  <a:pt x="7906" y="73287"/>
                </a:cubicBezTo>
                <a:cubicBezTo>
                  <a:pt x="8398" y="73416"/>
                  <a:pt x="8839" y="73471"/>
                  <a:pt x="9233" y="73471"/>
                </a:cubicBezTo>
                <a:cubicBezTo>
                  <a:pt x="11269" y="73471"/>
                  <a:pt x="12042" y="72019"/>
                  <a:pt x="12042" y="72019"/>
                </a:cubicBezTo>
                <a:cubicBezTo>
                  <a:pt x="12042" y="72019"/>
                  <a:pt x="11375" y="61045"/>
                  <a:pt x="11642" y="53706"/>
                </a:cubicBezTo>
                <a:cubicBezTo>
                  <a:pt x="11875" y="47468"/>
                  <a:pt x="9907" y="40130"/>
                  <a:pt x="9907" y="40130"/>
                </a:cubicBezTo>
                <a:cubicBezTo>
                  <a:pt x="11675" y="37728"/>
                  <a:pt x="21382" y="21016"/>
                  <a:pt x="21382" y="21016"/>
                </a:cubicBezTo>
                <a:cubicBezTo>
                  <a:pt x="23183" y="26953"/>
                  <a:pt x="22216" y="32457"/>
                  <a:pt x="23517" y="37928"/>
                </a:cubicBezTo>
                <a:cubicBezTo>
                  <a:pt x="24818" y="43399"/>
                  <a:pt x="23750" y="41864"/>
                  <a:pt x="23784" y="47535"/>
                </a:cubicBezTo>
                <a:cubicBezTo>
                  <a:pt x="23850" y="53172"/>
                  <a:pt x="23117" y="76522"/>
                  <a:pt x="23117" y="76522"/>
                </a:cubicBezTo>
                <a:lnTo>
                  <a:pt x="28053" y="76522"/>
                </a:lnTo>
                <a:cubicBezTo>
                  <a:pt x="28053" y="76522"/>
                  <a:pt x="33457" y="49570"/>
                  <a:pt x="33324" y="44366"/>
                </a:cubicBezTo>
                <a:cubicBezTo>
                  <a:pt x="33190" y="39196"/>
                  <a:pt x="33891" y="35259"/>
                  <a:pt x="36126" y="25719"/>
                </a:cubicBezTo>
                <a:cubicBezTo>
                  <a:pt x="38327" y="16179"/>
                  <a:pt x="33324" y="1635"/>
                  <a:pt x="33324" y="1635"/>
                </a:cubicBezTo>
                <a:lnTo>
                  <a:pt x="14844" y="1"/>
                </a:ln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5" name="Google Shape;1475;p19"/>
          <p:cNvSpPr/>
          <p:nvPr/>
        </p:nvSpPr>
        <p:spPr>
          <a:xfrm flipH="1">
            <a:off x="3538356" y="3556014"/>
            <a:ext cx="303446" cy="307988"/>
          </a:xfrm>
          <a:custGeom>
            <a:rect b="b" l="l" r="r" t="t"/>
            <a:pathLst>
              <a:path extrusionOk="0" h="14731" w="14512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6" name="Google Shape;1476;p19"/>
          <p:cNvSpPr/>
          <p:nvPr/>
        </p:nvSpPr>
        <p:spPr>
          <a:xfrm flipH="1">
            <a:off x="3538356" y="3556014"/>
            <a:ext cx="303446" cy="307988"/>
          </a:xfrm>
          <a:custGeom>
            <a:rect b="b" l="l" r="r" t="t"/>
            <a:pathLst>
              <a:path extrusionOk="0" h="14731" w="14512">
                <a:moveTo>
                  <a:pt x="7717" y="0"/>
                </a:moveTo>
                <a:cubicBezTo>
                  <a:pt x="7293" y="0"/>
                  <a:pt x="6845" y="17"/>
                  <a:pt x="6372" y="53"/>
                </a:cubicBezTo>
                <a:cubicBezTo>
                  <a:pt x="6372" y="53"/>
                  <a:pt x="6005" y="5790"/>
                  <a:pt x="5371" y="7458"/>
                </a:cubicBezTo>
                <a:cubicBezTo>
                  <a:pt x="4704" y="9126"/>
                  <a:pt x="1268" y="11995"/>
                  <a:pt x="634" y="12495"/>
                </a:cubicBezTo>
                <a:cubicBezTo>
                  <a:pt x="1" y="12996"/>
                  <a:pt x="1" y="14730"/>
                  <a:pt x="1" y="14730"/>
                </a:cubicBezTo>
                <a:lnTo>
                  <a:pt x="14511" y="14730"/>
                </a:lnTo>
                <a:cubicBezTo>
                  <a:pt x="14344" y="12262"/>
                  <a:pt x="13944" y="9793"/>
                  <a:pt x="13377" y="7358"/>
                </a:cubicBezTo>
                <a:lnTo>
                  <a:pt x="13444" y="1354"/>
                </a:lnTo>
                <a:cubicBezTo>
                  <a:pt x="13444" y="1354"/>
                  <a:pt x="11576" y="0"/>
                  <a:pt x="7717" y="0"/>
                </a:cubicBez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7" name="Google Shape;1477;p19"/>
          <p:cNvSpPr/>
          <p:nvPr/>
        </p:nvSpPr>
        <p:spPr>
          <a:xfrm flipH="1">
            <a:off x="3538356" y="3549428"/>
            <a:ext cx="303446" cy="314574"/>
          </a:xfrm>
          <a:custGeom>
            <a:rect b="b" l="l" r="r" t="t"/>
            <a:pathLst>
              <a:path extrusionOk="0" fill="none" h="15046" w="14512">
                <a:moveTo>
                  <a:pt x="13444" y="1669"/>
                </a:moveTo>
                <a:cubicBezTo>
                  <a:pt x="13444" y="1669"/>
                  <a:pt x="11142" y="1"/>
                  <a:pt x="6372" y="368"/>
                </a:cubicBezTo>
                <a:cubicBezTo>
                  <a:pt x="6372" y="368"/>
                  <a:pt x="6005" y="6105"/>
                  <a:pt x="5371" y="7773"/>
                </a:cubicBezTo>
                <a:cubicBezTo>
                  <a:pt x="4704" y="9441"/>
                  <a:pt x="1268" y="12310"/>
                  <a:pt x="634" y="12810"/>
                </a:cubicBezTo>
                <a:cubicBezTo>
                  <a:pt x="1" y="13311"/>
                  <a:pt x="1" y="15045"/>
                  <a:pt x="1" y="15045"/>
                </a:cubicBezTo>
                <a:lnTo>
                  <a:pt x="14511" y="15045"/>
                </a:lnTo>
                <a:cubicBezTo>
                  <a:pt x="14344" y="12577"/>
                  <a:pt x="13944" y="10108"/>
                  <a:pt x="13377" y="7673"/>
                </a:cubicBezTo>
                <a:close/>
              </a:path>
            </a:pathLst>
          </a:custGeom>
          <a:solidFill>
            <a:srgbClr val="191919"/>
          </a:soli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8" name="Google Shape;1478;p19"/>
          <p:cNvSpPr/>
          <p:nvPr/>
        </p:nvSpPr>
        <p:spPr>
          <a:xfrm flipH="1">
            <a:off x="3658338" y="3735651"/>
            <a:ext cx="110928" cy="36985"/>
          </a:xfrm>
          <a:custGeom>
            <a:rect b="b" l="l" r="r" t="t"/>
            <a:pathLst>
              <a:path extrusionOk="0" fill="none" h="1769" w="5305">
                <a:moveTo>
                  <a:pt x="5305" y="1768"/>
                </a:moveTo>
                <a:cubicBezTo>
                  <a:pt x="5305" y="1768"/>
                  <a:pt x="2236" y="0"/>
                  <a:pt x="1" y="1335"/>
                </a:cubicBezTo>
              </a:path>
            </a:pathLst>
          </a:custGeom>
          <a:noFill/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9" name="Google Shape;1479;p19"/>
          <p:cNvSpPr/>
          <p:nvPr/>
        </p:nvSpPr>
        <p:spPr>
          <a:xfrm flipH="1">
            <a:off x="3642300" y="3712632"/>
            <a:ext cx="98361" cy="34895"/>
          </a:xfrm>
          <a:custGeom>
            <a:rect b="b" l="l" r="r" t="t"/>
            <a:pathLst>
              <a:path extrusionOk="0" fill="none" h="1669" w="4704">
                <a:moveTo>
                  <a:pt x="4704" y="1668"/>
                </a:moveTo>
                <a:cubicBezTo>
                  <a:pt x="4704" y="1668"/>
                  <a:pt x="2536" y="1"/>
                  <a:pt x="0" y="901"/>
                </a:cubicBezTo>
              </a:path>
            </a:pathLst>
          </a:custGeom>
          <a:noFill/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0" name="Google Shape;1480;p19"/>
          <p:cNvSpPr/>
          <p:nvPr/>
        </p:nvSpPr>
        <p:spPr>
          <a:xfrm flipH="1">
            <a:off x="3623460" y="3670796"/>
            <a:ext cx="99762" cy="37675"/>
          </a:xfrm>
          <a:custGeom>
            <a:rect b="b" l="l" r="r" t="t"/>
            <a:pathLst>
              <a:path extrusionOk="0" fill="none" h="1802" w="4771">
                <a:moveTo>
                  <a:pt x="4770" y="1801"/>
                </a:moveTo>
                <a:cubicBezTo>
                  <a:pt x="4770" y="1801"/>
                  <a:pt x="2469" y="0"/>
                  <a:pt x="0" y="1134"/>
                </a:cubicBezTo>
              </a:path>
            </a:pathLst>
          </a:custGeom>
          <a:noFill/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1" name="Google Shape;1481;p19"/>
          <p:cNvSpPr/>
          <p:nvPr/>
        </p:nvSpPr>
        <p:spPr>
          <a:xfrm flipH="1">
            <a:off x="3616476" y="3628939"/>
            <a:ext cx="101874" cy="32114"/>
          </a:xfrm>
          <a:custGeom>
            <a:rect b="b" l="l" r="r" t="t"/>
            <a:pathLst>
              <a:path extrusionOk="0" fill="none" h="1536" w="4872">
                <a:moveTo>
                  <a:pt x="4871" y="1535"/>
                </a:moveTo>
                <a:cubicBezTo>
                  <a:pt x="4871" y="1535"/>
                  <a:pt x="2036" y="1"/>
                  <a:pt x="1" y="1168"/>
                </a:cubicBezTo>
              </a:path>
            </a:pathLst>
          </a:custGeom>
          <a:noFill/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2" name="Google Shape;1482;p19"/>
          <p:cNvSpPr/>
          <p:nvPr/>
        </p:nvSpPr>
        <p:spPr>
          <a:xfrm flipH="1">
            <a:off x="3538356" y="3863981"/>
            <a:ext cx="306938" cy="22329"/>
          </a:xfrm>
          <a:custGeom>
            <a:rect b="b" l="l" r="r" t="t"/>
            <a:pathLst>
              <a:path extrusionOk="0" h="1068" w="14679">
                <a:moveTo>
                  <a:pt x="168" y="0"/>
                </a:moveTo>
                <a:lnTo>
                  <a:pt x="1" y="534"/>
                </a:lnTo>
                <a:cubicBezTo>
                  <a:pt x="735" y="901"/>
                  <a:pt x="1569" y="1068"/>
                  <a:pt x="2403" y="1068"/>
                </a:cubicBezTo>
                <a:lnTo>
                  <a:pt x="10208" y="1068"/>
                </a:lnTo>
                <a:cubicBezTo>
                  <a:pt x="10642" y="834"/>
                  <a:pt x="11126" y="717"/>
                  <a:pt x="11609" y="717"/>
                </a:cubicBezTo>
                <a:cubicBezTo>
                  <a:pt x="12093" y="717"/>
                  <a:pt x="12577" y="834"/>
                  <a:pt x="13010" y="1068"/>
                </a:cubicBezTo>
                <a:lnTo>
                  <a:pt x="14678" y="1068"/>
                </a:lnTo>
                <a:lnTo>
                  <a:pt x="14678" y="0"/>
                </a:lnTo>
                <a:close/>
              </a:path>
            </a:pathLst>
          </a:custGeom>
          <a:solidFill>
            <a:srgbClr val="D0E1A3"/>
          </a:solidFill>
          <a:ln cap="rnd" cmpd="sng" w="10850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3" name="Google Shape;1483;p19"/>
          <p:cNvSpPr/>
          <p:nvPr/>
        </p:nvSpPr>
        <p:spPr>
          <a:xfrm flipH="1">
            <a:off x="3135901" y="1029677"/>
            <a:ext cx="1283435" cy="1177970"/>
          </a:xfrm>
          <a:custGeom>
            <a:rect b="b" l="l" r="r" t="t"/>
            <a:pathLst>
              <a:path extrusionOk="0" h="56342" w="61379">
                <a:moveTo>
                  <a:pt x="8407" y="0"/>
                </a:move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7506" y="56342"/>
                  <a:pt x="47710" y="56342"/>
                </a:cubicBezTo>
                <a:cubicBezTo>
                  <a:pt x="48180" y="56342"/>
                  <a:pt x="48649" y="55627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3687" y="52673"/>
                  <a:pt x="56821" y="52673"/>
                </a:cubicBezTo>
                <a:cubicBezTo>
                  <a:pt x="57253" y="52673"/>
                  <a:pt x="57675" y="52550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606" y="18952"/>
                  <a:pt x="47128" y="18952"/>
                </a:cubicBezTo>
                <a:cubicBezTo>
                  <a:pt x="46939" y="18952"/>
                  <a:pt x="46752" y="19030"/>
                  <a:pt x="46601" y="19247"/>
                </a:cubicBezTo>
                <a:cubicBezTo>
                  <a:pt x="46066" y="20024"/>
                  <a:pt x="44929" y="20312"/>
                  <a:pt x="43537" y="20312"/>
                </a:cubicBezTo>
                <a:cubicBezTo>
                  <a:pt x="39545" y="20312"/>
                  <a:pt x="33458" y="17947"/>
                  <a:pt x="33458" y="17947"/>
                </a:cubicBezTo>
                <a:cubicBezTo>
                  <a:pt x="33458" y="17947"/>
                  <a:pt x="32854" y="17278"/>
                  <a:pt x="31364" y="17278"/>
                </a:cubicBezTo>
                <a:cubicBezTo>
                  <a:pt x="31329" y="17278"/>
                  <a:pt x="31293" y="17279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7363" y="15736"/>
                  <a:pt x="27223" y="15732"/>
                  <a:pt x="27068" y="15732"/>
                </a:cubicBezTo>
                <a:cubicBezTo>
                  <a:pt x="24831" y="15732"/>
                  <a:pt x="19626" y="16602"/>
                  <a:pt x="17256" y="16602"/>
                </a:cubicBezTo>
                <a:cubicBezTo>
                  <a:pt x="16715" y="16602"/>
                  <a:pt x="16322" y="16557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4" name="Google Shape;1484;p19"/>
          <p:cNvSpPr/>
          <p:nvPr/>
        </p:nvSpPr>
        <p:spPr>
          <a:xfrm flipH="1">
            <a:off x="3135901" y="1029677"/>
            <a:ext cx="1283435" cy="1205840"/>
          </a:xfrm>
          <a:custGeom>
            <a:rect b="b" l="l" r="r" t="t"/>
            <a:pathLst>
              <a:path extrusionOk="0" fill="none" h="57675" w="61379">
                <a:moveTo>
                  <a:pt x="53239" y="21749"/>
                </a:moveTo>
                <a:cubicBezTo>
                  <a:pt x="51671" y="20715"/>
                  <a:pt x="49937" y="19948"/>
                  <a:pt x="48102" y="19448"/>
                </a:cubicBezTo>
                <a:cubicBezTo>
                  <a:pt x="48102" y="19448"/>
                  <a:pt x="47135" y="18480"/>
                  <a:pt x="46601" y="19247"/>
                </a:cubicBezTo>
                <a:cubicBezTo>
                  <a:pt x="44533" y="22250"/>
                  <a:pt x="33458" y="17947"/>
                  <a:pt x="33458" y="17947"/>
                </a:cubicBezTo>
                <a:cubicBezTo>
                  <a:pt x="33458" y="17947"/>
                  <a:pt x="32824" y="17246"/>
                  <a:pt x="31257" y="17279"/>
                </a:cubicBezTo>
                <a:cubicBezTo>
                  <a:pt x="30189" y="16379"/>
                  <a:pt x="28855" y="15845"/>
                  <a:pt x="27487" y="15745"/>
                </a:cubicBezTo>
                <a:cubicBezTo>
                  <a:pt x="25152" y="15578"/>
                  <a:pt x="17147" y="17079"/>
                  <a:pt x="16146" y="16445"/>
                </a:cubicBezTo>
                <a:cubicBezTo>
                  <a:pt x="15145" y="15812"/>
                  <a:pt x="13177" y="0"/>
                  <a:pt x="13177" y="0"/>
                </a:cubicBezTo>
                <a:lnTo>
                  <a:pt x="8407" y="0"/>
                </a:lnTo>
                <a:lnTo>
                  <a:pt x="8407" y="2035"/>
                </a:lnTo>
                <a:cubicBezTo>
                  <a:pt x="8407" y="2035"/>
                  <a:pt x="6272" y="7072"/>
                  <a:pt x="6439" y="14344"/>
                </a:cubicBezTo>
                <a:cubicBezTo>
                  <a:pt x="6572" y="21582"/>
                  <a:pt x="1" y="24418"/>
                  <a:pt x="19782" y="31023"/>
                </a:cubicBezTo>
                <a:cubicBezTo>
                  <a:pt x="19782" y="31023"/>
                  <a:pt x="19148" y="42898"/>
                  <a:pt x="21283" y="48168"/>
                </a:cubicBezTo>
                <a:cubicBezTo>
                  <a:pt x="21283" y="48168"/>
                  <a:pt x="37161" y="56141"/>
                  <a:pt x="47301" y="56207"/>
                </a:cubicBezTo>
                <a:cubicBezTo>
                  <a:pt x="47301" y="56207"/>
                  <a:pt x="49536" y="57675"/>
                  <a:pt x="46601" y="50903"/>
                </a:cubicBezTo>
                <a:lnTo>
                  <a:pt x="50003" y="46233"/>
                </a:lnTo>
                <a:cubicBezTo>
                  <a:pt x="50003" y="46233"/>
                  <a:pt x="54773" y="54573"/>
                  <a:pt x="58076" y="52271"/>
                </a:cubicBezTo>
                <a:cubicBezTo>
                  <a:pt x="61378" y="49969"/>
                  <a:pt x="58743" y="25252"/>
                  <a:pt x="53239" y="21749"/>
                </a:cubicBez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5" name="Google Shape;1485;p19"/>
          <p:cNvSpPr/>
          <p:nvPr/>
        </p:nvSpPr>
        <p:spPr>
          <a:xfrm flipH="1">
            <a:off x="3444909" y="1222152"/>
            <a:ext cx="288767" cy="320575"/>
          </a:xfrm>
          <a:custGeom>
            <a:rect b="b" l="l" r="r" t="t"/>
            <a:pathLst>
              <a:path extrusionOk="0" h="15333" w="13810">
                <a:moveTo>
                  <a:pt x="12442" y="1"/>
                </a:moveTo>
                <a:cubicBezTo>
                  <a:pt x="12442" y="1"/>
                  <a:pt x="967" y="1269"/>
                  <a:pt x="3169" y="3704"/>
                </a:cubicBezTo>
                <a:cubicBezTo>
                  <a:pt x="3603" y="4171"/>
                  <a:pt x="3936" y="4671"/>
                  <a:pt x="4203" y="5205"/>
                </a:cubicBezTo>
                <a:cubicBezTo>
                  <a:pt x="5037" y="6873"/>
                  <a:pt x="4670" y="8207"/>
                  <a:pt x="4336" y="8540"/>
                </a:cubicBezTo>
                <a:cubicBezTo>
                  <a:pt x="4303" y="8574"/>
                  <a:pt x="4270" y="8574"/>
                  <a:pt x="4236" y="8607"/>
                </a:cubicBezTo>
                <a:cubicBezTo>
                  <a:pt x="3943" y="8769"/>
                  <a:pt x="3217" y="8814"/>
                  <a:pt x="2495" y="8814"/>
                </a:cubicBezTo>
                <a:cubicBezTo>
                  <a:pt x="1577" y="8814"/>
                  <a:pt x="667" y="8741"/>
                  <a:pt x="667" y="8741"/>
                </a:cubicBezTo>
                <a:lnTo>
                  <a:pt x="667" y="8741"/>
                </a:lnTo>
                <a:cubicBezTo>
                  <a:pt x="667" y="8741"/>
                  <a:pt x="0" y="14978"/>
                  <a:pt x="4403" y="15312"/>
                </a:cubicBezTo>
                <a:cubicBezTo>
                  <a:pt x="4567" y="15326"/>
                  <a:pt x="4730" y="15332"/>
                  <a:pt x="4894" y="15332"/>
                </a:cubicBezTo>
                <a:cubicBezTo>
                  <a:pt x="9515" y="15332"/>
                  <a:pt x="13810" y="10041"/>
                  <a:pt x="13810" y="10041"/>
                </a:cubicBezTo>
                <a:cubicBezTo>
                  <a:pt x="13810" y="10041"/>
                  <a:pt x="11208" y="9941"/>
                  <a:pt x="10908" y="8741"/>
                </a:cubicBezTo>
                <a:cubicBezTo>
                  <a:pt x="9840" y="4971"/>
                  <a:pt x="12442" y="1"/>
                  <a:pt x="12442" y="1"/>
                </a:cubicBezTo>
                <a:close/>
              </a:path>
            </a:pathLst>
          </a:custGeom>
          <a:solidFill>
            <a:srgbClr val="FFFFFF"/>
          </a:soli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6" name="Google Shape;1486;p19"/>
          <p:cNvSpPr/>
          <p:nvPr/>
        </p:nvSpPr>
        <p:spPr>
          <a:xfrm flipH="1">
            <a:off x="3541158" y="1313413"/>
            <a:ext cx="104634" cy="88543"/>
          </a:xfrm>
          <a:custGeom>
            <a:rect b="b" l="l" r="r" t="t"/>
            <a:pathLst>
              <a:path extrusionOk="0" h="4235" w="5004">
                <a:moveTo>
                  <a:pt x="3407" y="1"/>
                </a:moveTo>
                <a:cubicBezTo>
                  <a:pt x="2402" y="1"/>
                  <a:pt x="1093" y="163"/>
                  <a:pt x="0" y="840"/>
                </a:cubicBezTo>
                <a:cubicBezTo>
                  <a:pt x="834" y="2508"/>
                  <a:pt x="467" y="3842"/>
                  <a:pt x="100" y="4175"/>
                </a:cubicBezTo>
                <a:cubicBezTo>
                  <a:pt x="329" y="4216"/>
                  <a:pt x="549" y="4235"/>
                  <a:pt x="759" y="4235"/>
                </a:cubicBezTo>
                <a:cubicBezTo>
                  <a:pt x="3863" y="4235"/>
                  <a:pt x="5004" y="139"/>
                  <a:pt x="5004" y="139"/>
                </a:cubicBezTo>
                <a:cubicBezTo>
                  <a:pt x="5004" y="139"/>
                  <a:pt x="4335" y="1"/>
                  <a:pt x="3407" y="1"/>
                </a:cubicBezTo>
                <a:close/>
              </a:path>
            </a:pathLst>
          </a:custGeom>
          <a:solidFill>
            <a:srgbClr val="263238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7" name="Google Shape;1487;p19"/>
          <p:cNvSpPr/>
          <p:nvPr/>
        </p:nvSpPr>
        <p:spPr>
          <a:xfrm flipH="1">
            <a:off x="3463017" y="971115"/>
            <a:ext cx="346688" cy="410414"/>
          </a:xfrm>
          <a:custGeom>
            <a:rect b="b" l="l" r="r" t="t"/>
            <a:pathLst>
              <a:path extrusionOk="0" h="19630" w="16580">
                <a:moveTo>
                  <a:pt x="9131" y="0"/>
                </a:moveTo>
                <a:cubicBezTo>
                  <a:pt x="8726" y="0"/>
                  <a:pt x="8296" y="32"/>
                  <a:pt x="7839" y="99"/>
                </a:cubicBezTo>
                <a:cubicBezTo>
                  <a:pt x="0" y="1267"/>
                  <a:pt x="3769" y="12842"/>
                  <a:pt x="4570" y="15711"/>
                </a:cubicBezTo>
                <a:cubicBezTo>
                  <a:pt x="4858" y="16734"/>
                  <a:pt x="7907" y="19630"/>
                  <a:pt x="9481" y="19630"/>
                </a:cubicBezTo>
                <a:cubicBezTo>
                  <a:pt x="9548" y="19630"/>
                  <a:pt x="9612" y="19624"/>
                  <a:pt x="9674" y="19613"/>
                </a:cubicBezTo>
                <a:cubicBezTo>
                  <a:pt x="10808" y="19380"/>
                  <a:pt x="14911" y="15911"/>
                  <a:pt x="15144" y="14476"/>
                </a:cubicBezTo>
                <a:cubicBezTo>
                  <a:pt x="15682" y="10838"/>
                  <a:pt x="16580" y="0"/>
                  <a:pt x="9131" y="0"/>
                </a:cubicBezTo>
                <a:close/>
              </a:path>
            </a:pathLst>
          </a:custGeom>
          <a:solidFill>
            <a:srgbClr val="FFFFFF"/>
          </a:soli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8" name="Google Shape;1488;p19"/>
          <p:cNvSpPr/>
          <p:nvPr/>
        </p:nvSpPr>
        <p:spPr>
          <a:xfrm flipH="1">
            <a:off x="3436524" y="943204"/>
            <a:ext cx="450610" cy="405208"/>
          </a:xfrm>
          <a:custGeom>
            <a:rect b="b" l="l" r="r" t="t"/>
            <a:pathLst>
              <a:path extrusionOk="0" h="19381" w="21550">
                <a:moveTo>
                  <a:pt x="12176" y="0"/>
                </a:moveTo>
                <a:cubicBezTo>
                  <a:pt x="2169" y="33"/>
                  <a:pt x="0" y="12342"/>
                  <a:pt x="5304" y="19381"/>
                </a:cubicBezTo>
                <a:cubicBezTo>
                  <a:pt x="5304" y="19381"/>
                  <a:pt x="4103" y="3636"/>
                  <a:pt x="14444" y="3036"/>
                </a:cubicBezTo>
                <a:cubicBezTo>
                  <a:pt x="14444" y="3036"/>
                  <a:pt x="14444" y="8806"/>
                  <a:pt x="19648" y="10474"/>
                </a:cubicBezTo>
                <a:lnTo>
                  <a:pt x="21549" y="4770"/>
                </a:lnTo>
                <a:lnTo>
                  <a:pt x="12176" y="0"/>
                </a:lnTo>
                <a:close/>
              </a:path>
            </a:pathLst>
          </a:custGeom>
          <a:solidFill>
            <a:srgbClr val="191919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9" name="Google Shape;1489;p19"/>
          <p:cNvSpPr/>
          <p:nvPr/>
        </p:nvSpPr>
        <p:spPr>
          <a:xfrm flipH="1">
            <a:off x="3434433" y="1133587"/>
            <a:ext cx="66389" cy="102342"/>
          </a:xfrm>
          <a:custGeom>
            <a:rect b="b" l="l" r="r" t="t"/>
            <a:pathLst>
              <a:path extrusionOk="0" h="4895" w="3175">
                <a:moveTo>
                  <a:pt x="1609" y="0"/>
                </a:moveTo>
                <a:cubicBezTo>
                  <a:pt x="909" y="0"/>
                  <a:pt x="0" y="1203"/>
                  <a:pt x="105" y="1702"/>
                </a:cubicBezTo>
                <a:lnTo>
                  <a:pt x="372" y="4737"/>
                </a:lnTo>
                <a:cubicBezTo>
                  <a:pt x="476" y="4850"/>
                  <a:pt x="587" y="4895"/>
                  <a:pt x="701" y="4895"/>
                </a:cubicBezTo>
                <a:cubicBezTo>
                  <a:pt x="1027" y="4895"/>
                  <a:pt x="1385" y="4526"/>
                  <a:pt x="1707" y="4304"/>
                </a:cubicBezTo>
                <a:cubicBezTo>
                  <a:pt x="2607" y="3637"/>
                  <a:pt x="3174" y="2002"/>
                  <a:pt x="2107" y="301"/>
                </a:cubicBezTo>
                <a:cubicBezTo>
                  <a:pt x="1972" y="88"/>
                  <a:pt x="1798" y="0"/>
                  <a:pt x="1609" y="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0" name="Google Shape;1490;p19"/>
          <p:cNvSpPr/>
          <p:nvPr/>
        </p:nvSpPr>
        <p:spPr>
          <a:xfrm flipH="1">
            <a:off x="3434433" y="1118952"/>
            <a:ext cx="66996" cy="122748"/>
          </a:xfrm>
          <a:custGeom>
            <a:rect b="b" l="l" r="r" t="t"/>
            <a:pathLst>
              <a:path extrusionOk="0" fill="none" h="5871" w="3204">
                <a:moveTo>
                  <a:pt x="134" y="2402"/>
                </a:moveTo>
                <a:cubicBezTo>
                  <a:pt x="1" y="1768"/>
                  <a:pt x="1502" y="0"/>
                  <a:pt x="2136" y="1001"/>
                </a:cubicBezTo>
                <a:cubicBezTo>
                  <a:pt x="3203" y="2702"/>
                  <a:pt x="2636" y="4337"/>
                  <a:pt x="1736" y="5004"/>
                </a:cubicBezTo>
                <a:cubicBezTo>
                  <a:pt x="1302" y="5304"/>
                  <a:pt x="802" y="5871"/>
                  <a:pt x="401" y="5437"/>
                </a:cubicBezTo>
              </a:path>
            </a:pathLst>
          </a:custGeom>
          <a:noFill/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1" name="Google Shape;1491;p19"/>
          <p:cNvSpPr/>
          <p:nvPr/>
        </p:nvSpPr>
        <p:spPr>
          <a:xfrm flipH="1">
            <a:off x="3381176" y="1095055"/>
            <a:ext cx="155633" cy="163998"/>
          </a:xfrm>
          <a:custGeom>
            <a:rect b="b" l="l" r="r" t="t"/>
            <a:pathLst>
              <a:path extrusionOk="0" h="7844" w="7443">
                <a:moveTo>
                  <a:pt x="2918" y="0"/>
                </a:moveTo>
                <a:cubicBezTo>
                  <a:pt x="0" y="0"/>
                  <a:pt x="244" y="7324"/>
                  <a:pt x="2894" y="7815"/>
                </a:cubicBezTo>
                <a:cubicBezTo>
                  <a:pt x="2998" y="7834"/>
                  <a:pt x="3101" y="7844"/>
                  <a:pt x="3203" y="7844"/>
                </a:cubicBezTo>
                <a:cubicBezTo>
                  <a:pt x="6037" y="7844"/>
                  <a:pt x="7442" y="428"/>
                  <a:pt x="3094" y="9"/>
                </a:cubicBezTo>
                <a:cubicBezTo>
                  <a:pt x="3034" y="3"/>
                  <a:pt x="2975" y="0"/>
                  <a:pt x="2918" y="0"/>
                </a:cubicBezTo>
                <a:close/>
              </a:path>
            </a:pathLst>
          </a:custGeom>
          <a:solidFill>
            <a:srgbClr val="999999"/>
          </a:soli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2" name="Google Shape;1492;p19"/>
          <p:cNvSpPr/>
          <p:nvPr/>
        </p:nvSpPr>
        <p:spPr>
          <a:xfrm flipH="1">
            <a:off x="3436524" y="938416"/>
            <a:ext cx="239963" cy="195882"/>
          </a:xfrm>
          <a:custGeom>
            <a:rect b="b" l="l" r="r" t="t"/>
            <a:pathLst>
              <a:path extrusionOk="0" h="9369" w="11476">
                <a:moveTo>
                  <a:pt x="2496" y="1"/>
                </a:moveTo>
                <a:cubicBezTo>
                  <a:pt x="857" y="1"/>
                  <a:pt x="0" y="663"/>
                  <a:pt x="0" y="663"/>
                </a:cubicBezTo>
                <a:cubicBezTo>
                  <a:pt x="72" y="662"/>
                  <a:pt x="144" y="661"/>
                  <a:pt x="215" y="661"/>
                </a:cubicBezTo>
                <a:cubicBezTo>
                  <a:pt x="9613" y="661"/>
                  <a:pt x="10007" y="9369"/>
                  <a:pt x="10007" y="9369"/>
                </a:cubicBezTo>
                <a:lnTo>
                  <a:pt x="11475" y="9369"/>
                </a:lnTo>
                <a:cubicBezTo>
                  <a:pt x="11475" y="3031"/>
                  <a:pt x="6972" y="930"/>
                  <a:pt x="4237" y="229"/>
                </a:cubicBezTo>
                <a:cubicBezTo>
                  <a:pt x="3583" y="64"/>
                  <a:pt x="3003" y="1"/>
                  <a:pt x="2496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3" name="Google Shape;1493;p19"/>
          <p:cNvSpPr/>
          <p:nvPr/>
        </p:nvSpPr>
        <p:spPr>
          <a:xfrm flipH="1">
            <a:off x="3389979" y="1117405"/>
            <a:ext cx="114064" cy="119842"/>
          </a:xfrm>
          <a:custGeom>
            <a:rect b="b" l="l" r="r" t="t"/>
            <a:pathLst>
              <a:path extrusionOk="0" h="5732" w="5455">
                <a:moveTo>
                  <a:pt x="2156" y="0"/>
                </a:moveTo>
                <a:cubicBezTo>
                  <a:pt x="0" y="0"/>
                  <a:pt x="200" y="5352"/>
                  <a:pt x="2127" y="5711"/>
                </a:cubicBezTo>
                <a:cubicBezTo>
                  <a:pt x="2202" y="5725"/>
                  <a:pt x="2275" y="5731"/>
                  <a:pt x="2347" y="5731"/>
                </a:cubicBezTo>
                <a:cubicBezTo>
                  <a:pt x="4437" y="5731"/>
                  <a:pt x="5454" y="298"/>
                  <a:pt x="2294" y="7"/>
                </a:cubicBezTo>
                <a:cubicBezTo>
                  <a:pt x="2247" y="3"/>
                  <a:pt x="2201" y="0"/>
                  <a:pt x="2156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4" name="Google Shape;1494;p19"/>
          <p:cNvSpPr/>
          <p:nvPr/>
        </p:nvSpPr>
        <p:spPr>
          <a:xfrm flipH="1">
            <a:off x="3193111" y="2308463"/>
            <a:ext cx="398984" cy="527810"/>
          </a:xfrm>
          <a:custGeom>
            <a:rect b="b" l="l" r="r" t="t"/>
            <a:pathLst>
              <a:path extrusionOk="0" h="25245" w="19081">
                <a:moveTo>
                  <a:pt x="16335" y="1"/>
                </a:moveTo>
                <a:cubicBezTo>
                  <a:pt x="16216" y="1"/>
                  <a:pt x="16095" y="26"/>
                  <a:pt x="15979" y="80"/>
                </a:cubicBezTo>
                <a:lnTo>
                  <a:pt x="601" y="7552"/>
                </a:lnTo>
                <a:cubicBezTo>
                  <a:pt x="234" y="7752"/>
                  <a:pt x="1" y="8153"/>
                  <a:pt x="67" y="8586"/>
                </a:cubicBezTo>
                <a:lnTo>
                  <a:pt x="2135" y="24531"/>
                </a:lnTo>
                <a:cubicBezTo>
                  <a:pt x="2212" y="24966"/>
                  <a:pt x="2584" y="25245"/>
                  <a:pt x="2979" y="25245"/>
                </a:cubicBezTo>
                <a:cubicBezTo>
                  <a:pt x="3098" y="25245"/>
                  <a:pt x="3220" y="25219"/>
                  <a:pt x="3336" y="25165"/>
                </a:cubicBezTo>
                <a:lnTo>
                  <a:pt x="18480" y="17326"/>
                </a:lnTo>
                <a:cubicBezTo>
                  <a:pt x="18847" y="17126"/>
                  <a:pt x="19081" y="16725"/>
                  <a:pt x="19014" y="16325"/>
                </a:cubicBezTo>
                <a:lnTo>
                  <a:pt x="17146" y="714"/>
                </a:lnTo>
                <a:cubicBezTo>
                  <a:pt x="17095" y="279"/>
                  <a:pt x="16729" y="1"/>
                  <a:pt x="16335" y="1"/>
                </a:cubicBezTo>
                <a:close/>
              </a:path>
            </a:pathLst>
          </a:custGeom>
          <a:solidFill>
            <a:srgbClr val="BFBFBF"/>
          </a:soli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5" name="Google Shape;1495;p19"/>
          <p:cNvSpPr/>
          <p:nvPr/>
        </p:nvSpPr>
        <p:spPr>
          <a:xfrm flipH="1">
            <a:off x="3175672" y="2318645"/>
            <a:ext cx="398984" cy="527684"/>
          </a:xfrm>
          <a:custGeom>
            <a:rect b="b" l="l" r="r" t="t"/>
            <a:pathLst>
              <a:path extrusionOk="0" h="25239" w="19081">
                <a:moveTo>
                  <a:pt x="16347" y="0"/>
                </a:moveTo>
                <a:cubicBezTo>
                  <a:pt x="16224" y="0"/>
                  <a:pt x="16099" y="30"/>
                  <a:pt x="15979" y="94"/>
                </a:cubicBezTo>
                <a:lnTo>
                  <a:pt x="601" y="7566"/>
                </a:lnTo>
                <a:cubicBezTo>
                  <a:pt x="234" y="7766"/>
                  <a:pt x="0" y="8166"/>
                  <a:pt x="67" y="8600"/>
                </a:cubicBezTo>
                <a:lnTo>
                  <a:pt x="2135" y="24511"/>
                </a:lnTo>
                <a:cubicBezTo>
                  <a:pt x="2211" y="24942"/>
                  <a:pt x="2577" y="25238"/>
                  <a:pt x="2967" y="25238"/>
                </a:cubicBezTo>
                <a:cubicBezTo>
                  <a:pt x="3090" y="25238"/>
                  <a:pt x="3216" y="25209"/>
                  <a:pt x="3336" y="25145"/>
                </a:cubicBezTo>
                <a:lnTo>
                  <a:pt x="18480" y="17339"/>
                </a:lnTo>
                <a:cubicBezTo>
                  <a:pt x="18847" y="17139"/>
                  <a:pt x="19081" y="16739"/>
                  <a:pt x="19014" y="16305"/>
                </a:cubicBezTo>
                <a:lnTo>
                  <a:pt x="17146" y="727"/>
                </a:lnTo>
                <a:cubicBezTo>
                  <a:pt x="17095" y="296"/>
                  <a:pt x="16736" y="0"/>
                  <a:pt x="1634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6" name="Google Shape;1496;p19"/>
          <p:cNvSpPr/>
          <p:nvPr/>
        </p:nvSpPr>
        <p:spPr>
          <a:xfrm flipH="1">
            <a:off x="3340276" y="2533993"/>
            <a:ext cx="51627" cy="80933"/>
          </a:xfrm>
          <a:custGeom>
            <a:rect b="b" l="l" r="r" t="t"/>
            <a:pathLst>
              <a:path extrusionOk="0" h="3871" w="2469">
                <a:moveTo>
                  <a:pt x="1234" y="1"/>
                </a:moveTo>
                <a:cubicBezTo>
                  <a:pt x="967" y="1"/>
                  <a:pt x="734" y="134"/>
                  <a:pt x="534" y="301"/>
                </a:cubicBezTo>
                <a:cubicBezTo>
                  <a:pt x="567" y="468"/>
                  <a:pt x="567" y="635"/>
                  <a:pt x="600" y="768"/>
                </a:cubicBezTo>
                <a:cubicBezTo>
                  <a:pt x="600" y="1369"/>
                  <a:pt x="400" y="1969"/>
                  <a:pt x="0" y="2403"/>
                </a:cubicBezTo>
                <a:cubicBezTo>
                  <a:pt x="133" y="3237"/>
                  <a:pt x="634" y="3870"/>
                  <a:pt x="1234" y="3870"/>
                </a:cubicBezTo>
                <a:cubicBezTo>
                  <a:pt x="1901" y="3870"/>
                  <a:pt x="2468" y="3003"/>
                  <a:pt x="2468" y="1936"/>
                </a:cubicBezTo>
                <a:cubicBezTo>
                  <a:pt x="2468" y="868"/>
                  <a:pt x="1935" y="1"/>
                  <a:pt x="1234" y="1"/>
                </a:cubicBezTo>
                <a:close/>
              </a:path>
            </a:pathLst>
          </a:custGeom>
          <a:solidFill>
            <a:srgbClr val="D0E1A3"/>
          </a:solidFill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7" name="Google Shape;1497;p19"/>
          <p:cNvSpPr/>
          <p:nvPr/>
        </p:nvSpPr>
        <p:spPr>
          <a:xfrm flipH="1">
            <a:off x="3188218" y="2235517"/>
            <a:ext cx="191996" cy="575855"/>
          </a:xfrm>
          <a:custGeom>
            <a:rect b="b" l="l" r="r" t="t"/>
            <a:pathLst>
              <a:path extrusionOk="0" h="27543" w="9182">
                <a:moveTo>
                  <a:pt x="2710" y="0"/>
                </a:moveTo>
                <a:lnTo>
                  <a:pt x="4244" y="18146"/>
                </a:lnTo>
                <a:cubicBezTo>
                  <a:pt x="4244" y="18146"/>
                  <a:pt x="3377" y="20581"/>
                  <a:pt x="2710" y="21349"/>
                </a:cubicBezTo>
                <a:cubicBezTo>
                  <a:pt x="2043" y="22116"/>
                  <a:pt x="842" y="26085"/>
                  <a:pt x="242" y="26853"/>
                </a:cubicBezTo>
                <a:cubicBezTo>
                  <a:pt x="1" y="27161"/>
                  <a:pt x="7" y="27377"/>
                  <a:pt x="209" y="27377"/>
                </a:cubicBezTo>
                <a:cubicBezTo>
                  <a:pt x="509" y="27377"/>
                  <a:pt x="1245" y="26896"/>
                  <a:pt x="2243" y="25518"/>
                </a:cubicBezTo>
                <a:cubicBezTo>
                  <a:pt x="2777" y="26085"/>
                  <a:pt x="3277" y="26719"/>
                  <a:pt x="3711" y="27386"/>
                </a:cubicBezTo>
                <a:cubicBezTo>
                  <a:pt x="3760" y="27496"/>
                  <a:pt x="3826" y="27543"/>
                  <a:pt x="3905" y="27543"/>
                </a:cubicBezTo>
                <a:cubicBezTo>
                  <a:pt x="4305" y="27543"/>
                  <a:pt x="5038" y="26353"/>
                  <a:pt x="5679" y="26185"/>
                </a:cubicBezTo>
                <a:cubicBezTo>
                  <a:pt x="6446" y="25952"/>
                  <a:pt x="7980" y="25418"/>
                  <a:pt x="7980" y="24651"/>
                </a:cubicBezTo>
                <a:cubicBezTo>
                  <a:pt x="7980" y="23884"/>
                  <a:pt x="8981" y="23350"/>
                  <a:pt x="9081" y="22316"/>
                </a:cubicBezTo>
                <a:cubicBezTo>
                  <a:pt x="9181" y="21315"/>
                  <a:pt x="8081" y="17479"/>
                  <a:pt x="8081" y="17479"/>
                </a:cubicBezTo>
                <a:lnTo>
                  <a:pt x="8548" y="701"/>
                </a:lnTo>
                <a:lnTo>
                  <a:pt x="2710" y="0"/>
                </a:lnTo>
                <a:close/>
              </a:path>
            </a:pathLst>
          </a:custGeom>
          <a:solidFill>
            <a:srgbClr val="FFFFFF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8" name="Google Shape;1498;p19"/>
          <p:cNvSpPr/>
          <p:nvPr/>
        </p:nvSpPr>
        <p:spPr>
          <a:xfrm flipH="1">
            <a:off x="3165196" y="1607832"/>
            <a:ext cx="264386" cy="786247"/>
          </a:xfrm>
          <a:custGeom>
            <a:rect b="b" l="l" r="r" t="t"/>
            <a:pathLst>
              <a:path extrusionOk="0" h="37606" w="12644">
                <a:moveTo>
                  <a:pt x="7606" y="1"/>
                </a:moveTo>
                <a:cubicBezTo>
                  <a:pt x="5838" y="201"/>
                  <a:pt x="1" y="6805"/>
                  <a:pt x="735" y="7706"/>
                </a:cubicBezTo>
                <a:cubicBezTo>
                  <a:pt x="1468" y="8573"/>
                  <a:pt x="1769" y="11876"/>
                  <a:pt x="1769" y="11876"/>
                </a:cubicBezTo>
                <a:cubicBezTo>
                  <a:pt x="1835" y="13877"/>
                  <a:pt x="2736" y="25519"/>
                  <a:pt x="3470" y="27487"/>
                </a:cubicBezTo>
                <a:cubicBezTo>
                  <a:pt x="4204" y="29455"/>
                  <a:pt x="4571" y="32657"/>
                  <a:pt x="4571" y="32657"/>
                </a:cubicBezTo>
                <a:cubicBezTo>
                  <a:pt x="4571" y="32657"/>
                  <a:pt x="3303" y="33625"/>
                  <a:pt x="5405" y="35192"/>
                </a:cubicBezTo>
                <a:cubicBezTo>
                  <a:pt x="6922" y="36318"/>
                  <a:pt x="8762" y="37605"/>
                  <a:pt x="10109" y="37605"/>
                </a:cubicBezTo>
                <a:cubicBezTo>
                  <a:pt x="10598" y="37605"/>
                  <a:pt x="11022" y="37436"/>
                  <a:pt x="11342" y="37027"/>
                </a:cubicBezTo>
                <a:cubicBezTo>
                  <a:pt x="11709" y="36593"/>
                  <a:pt x="11209" y="34926"/>
                  <a:pt x="11209" y="34926"/>
                </a:cubicBezTo>
                <a:lnTo>
                  <a:pt x="12176" y="26519"/>
                </a:lnTo>
                <a:cubicBezTo>
                  <a:pt x="12176" y="26519"/>
                  <a:pt x="12643" y="19948"/>
                  <a:pt x="12076" y="14511"/>
                </a:cubicBezTo>
                <a:lnTo>
                  <a:pt x="760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9" name="Google Shape;1499;p19"/>
          <p:cNvSpPr/>
          <p:nvPr/>
        </p:nvSpPr>
        <p:spPr>
          <a:xfrm flipH="1">
            <a:off x="3966635" y="1430683"/>
            <a:ext cx="39081" cy="246918"/>
          </a:xfrm>
          <a:custGeom>
            <a:rect b="b" l="l" r="r" t="t"/>
            <a:pathLst>
              <a:path extrusionOk="0" fill="none" h="11810" w="1869">
                <a:moveTo>
                  <a:pt x="501" y="1"/>
                </a:moveTo>
                <a:cubicBezTo>
                  <a:pt x="501" y="1"/>
                  <a:pt x="1869" y="6372"/>
                  <a:pt x="1" y="11809"/>
                </a:cubicBezTo>
              </a:path>
            </a:pathLst>
          </a:custGeom>
          <a:noFill/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0" name="Google Shape;1500;p19"/>
          <p:cNvSpPr/>
          <p:nvPr/>
        </p:nvSpPr>
        <p:spPr>
          <a:xfrm flipH="1">
            <a:off x="3444909" y="2093932"/>
            <a:ext cx="172298" cy="30713"/>
          </a:xfrm>
          <a:custGeom>
            <a:rect b="b" l="l" r="r" t="t"/>
            <a:pathLst>
              <a:path extrusionOk="0" fill="none" h="1469" w="8240">
                <a:moveTo>
                  <a:pt x="8240" y="0"/>
                </a:moveTo>
                <a:cubicBezTo>
                  <a:pt x="5638" y="1168"/>
                  <a:pt x="2769" y="1468"/>
                  <a:pt x="1" y="834"/>
                </a:cubicBezTo>
              </a:path>
            </a:pathLst>
          </a:custGeom>
          <a:noFill/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1" name="Google Shape;1501;p19"/>
          <p:cNvSpPr/>
          <p:nvPr/>
        </p:nvSpPr>
        <p:spPr>
          <a:xfrm flipH="1">
            <a:off x="4070558" y="1373501"/>
            <a:ext cx="69777" cy="89296"/>
          </a:xfrm>
          <a:custGeom>
            <a:rect b="b" l="l" r="r" t="t"/>
            <a:pathLst>
              <a:path extrusionOk="0" fill="none" h="4271" w="3337">
                <a:moveTo>
                  <a:pt x="2803" y="0"/>
                </a:moveTo>
                <a:cubicBezTo>
                  <a:pt x="2803" y="0"/>
                  <a:pt x="3337" y="2569"/>
                  <a:pt x="1669" y="3436"/>
                </a:cubicBezTo>
                <a:cubicBezTo>
                  <a:pt x="1" y="4270"/>
                  <a:pt x="1669" y="1735"/>
                  <a:pt x="1669" y="1735"/>
                </a:cubicBezTo>
              </a:path>
            </a:pathLst>
          </a:custGeom>
          <a:noFill/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2" name="Google Shape;1502;p19"/>
          <p:cNvSpPr/>
          <p:nvPr/>
        </p:nvSpPr>
        <p:spPr>
          <a:xfrm flipH="1">
            <a:off x="3233551" y="2290608"/>
            <a:ext cx="100473" cy="43258"/>
          </a:xfrm>
          <a:custGeom>
            <a:rect b="b" l="l" r="r" t="t"/>
            <a:pathLst>
              <a:path extrusionOk="0" fill="none" h="2069" w="4805">
                <a:moveTo>
                  <a:pt x="1" y="0"/>
                </a:moveTo>
                <a:cubicBezTo>
                  <a:pt x="1" y="0"/>
                  <a:pt x="2836" y="2068"/>
                  <a:pt x="4804" y="1568"/>
                </a:cubicBezTo>
              </a:path>
            </a:pathLst>
          </a:custGeom>
          <a:noFill/>
          <a:ln cap="rnd" cmpd="sng" w="108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3" name="Google Shape;1503;p19"/>
          <p:cNvSpPr/>
          <p:nvPr/>
        </p:nvSpPr>
        <p:spPr>
          <a:xfrm flipH="1">
            <a:off x="4200399" y="844741"/>
            <a:ext cx="33498" cy="108824"/>
          </a:xfrm>
          <a:custGeom>
            <a:rect b="b" l="l" r="r" t="t"/>
            <a:pathLst>
              <a:path extrusionOk="0" fill="none" h="5205" w="1602">
                <a:moveTo>
                  <a:pt x="768" y="1"/>
                </a:moveTo>
                <a:cubicBezTo>
                  <a:pt x="1135" y="735"/>
                  <a:pt x="1602" y="1769"/>
                  <a:pt x="1435" y="2102"/>
                </a:cubicBezTo>
                <a:cubicBezTo>
                  <a:pt x="1235" y="2436"/>
                  <a:pt x="1" y="4137"/>
                  <a:pt x="434" y="5205"/>
                </a:cubicBezTo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4" name="Google Shape;1504;p19"/>
          <p:cNvSpPr/>
          <p:nvPr/>
        </p:nvSpPr>
        <p:spPr>
          <a:xfrm flipH="1">
            <a:off x="4302231" y="883106"/>
            <a:ext cx="53718" cy="30713"/>
          </a:xfrm>
          <a:custGeom>
            <a:rect b="b" l="l" r="r" t="t"/>
            <a:pathLst>
              <a:path extrusionOk="0" fill="none" h="1469" w="2569">
                <a:moveTo>
                  <a:pt x="434" y="1"/>
                </a:moveTo>
                <a:lnTo>
                  <a:pt x="0" y="1235"/>
                </a:lnTo>
                <a:cubicBezTo>
                  <a:pt x="367" y="1468"/>
                  <a:pt x="834" y="1368"/>
                  <a:pt x="1101" y="1035"/>
                </a:cubicBezTo>
                <a:cubicBezTo>
                  <a:pt x="1601" y="434"/>
                  <a:pt x="2569" y="668"/>
                  <a:pt x="2569" y="668"/>
                </a:cubicBezTo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5" name="Google Shape;1505;p19"/>
          <p:cNvSpPr/>
          <p:nvPr/>
        </p:nvSpPr>
        <p:spPr>
          <a:xfrm flipH="1">
            <a:off x="4231785" y="844741"/>
            <a:ext cx="88596" cy="27222"/>
          </a:xfrm>
          <a:custGeom>
            <a:rect b="b" l="l" r="r" t="t"/>
            <a:pathLst>
              <a:path extrusionOk="0" fill="none" h="1302" w="4237">
                <a:moveTo>
                  <a:pt x="1935" y="1"/>
                </a:moveTo>
                <a:cubicBezTo>
                  <a:pt x="1935" y="1"/>
                  <a:pt x="0" y="1235"/>
                  <a:pt x="2302" y="968"/>
                </a:cubicBezTo>
                <a:cubicBezTo>
                  <a:pt x="3670" y="802"/>
                  <a:pt x="4237" y="1202"/>
                  <a:pt x="4203" y="1302"/>
                </a:cubicBezTo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6" name="Google Shape;1506;p19"/>
          <p:cNvSpPr/>
          <p:nvPr/>
        </p:nvSpPr>
        <p:spPr>
          <a:xfrm flipH="1">
            <a:off x="4259679" y="853125"/>
            <a:ext cx="71868" cy="33494"/>
          </a:xfrm>
          <a:custGeom>
            <a:rect b="b" l="l" r="r" t="t"/>
            <a:pathLst>
              <a:path extrusionOk="0" fill="none" h="1602" w="3437">
                <a:moveTo>
                  <a:pt x="835" y="0"/>
                </a:moveTo>
                <a:cubicBezTo>
                  <a:pt x="835" y="0"/>
                  <a:pt x="1" y="667"/>
                  <a:pt x="468" y="1068"/>
                </a:cubicBezTo>
                <a:cubicBezTo>
                  <a:pt x="968" y="1468"/>
                  <a:pt x="1969" y="1301"/>
                  <a:pt x="2169" y="1268"/>
                </a:cubicBezTo>
                <a:cubicBezTo>
                  <a:pt x="2602" y="1268"/>
                  <a:pt x="3036" y="1368"/>
                  <a:pt x="3436" y="1601"/>
                </a:cubicBezTo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7" name="Google Shape;1507;p19"/>
          <p:cNvSpPr/>
          <p:nvPr/>
        </p:nvSpPr>
        <p:spPr>
          <a:xfrm flipH="1">
            <a:off x="4209453" y="801504"/>
            <a:ext cx="1572892" cy="3068656"/>
          </a:xfrm>
          <a:custGeom>
            <a:rect b="b" l="l" r="r" t="t"/>
            <a:pathLst>
              <a:path extrusionOk="0" h="146773" w="75222">
                <a:moveTo>
                  <a:pt x="3837" y="1"/>
                </a:moveTo>
                <a:cubicBezTo>
                  <a:pt x="1702" y="1"/>
                  <a:pt x="1" y="1735"/>
                  <a:pt x="1" y="3870"/>
                </a:cubicBezTo>
                <a:lnTo>
                  <a:pt x="1" y="142903"/>
                </a:lnTo>
                <a:cubicBezTo>
                  <a:pt x="1" y="145071"/>
                  <a:pt x="1702" y="146773"/>
                  <a:pt x="3837" y="146773"/>
                </a:cubicBezTo>
                <a:lnTo>
                  <a:pt x="71385" y="146773"/>
                </a:lnTo>
                <a:cubicBezTo>
                  <a:pt x="73520" y="146773"/>
                  <a:pt x="75221" y="145071"/>
                  <a:pt x="75221" y="142903"/>
                </a:cubicBezTo>
                <a:lnTo>
                  <a:pt x="75221" y="3870"/>
                </a:lnTo>
                <a:cubicBezTo>
                  <a:pt x="75221" y="1735"/>
                  <a:pt x="73520" y="1"/>
                  <a:pt x="71385" y="1"/>
                </a:cubicBez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8" name="Google Shape;1508;p19"/>
          <p:cNvSpPr/>
          <p:nvPr/>
        </p:nvSpPr>
        <p:spPr>
          <a:xfrm flipH="1">
            <a:off x="5117595" y="856616"/>
            <a:ext cx="51648" cy="43529"/>
          </a:xfrm>
          <a:custGeom>
            <a:rect b="b" l="l" r="r" t="t"/>
            <a:pathLst>
              <a:path extrusionOk="0" h="2082" w="2470">
                <a:moveTo>
                  <a:pt x="1435" y="0"/>
                </a:moveTo>
                <a:cubicBezTo>
                  <a:pt x="468" y="0"/>
                  <a:pt x="1" y="1134"/>
                  <a:pt x="668" y="1768"/>
                </a:cubicBezTo>
                <a:cubicBezTo>
                  <a:pt x="885" y="1985"/>
                  <a:pt x="1151" y="2082"/>
                  <a:pt x="1412" y="2082"/>
                </a:cubicBezTo>
                <a:cubicBezTo>
                  <a:pt x="1953" y="2082"/>
                  <a:pt x="2469" y="1664"/>
                  <a:pt x="2469" y="1034"/>
                </a:cubicBezTo>
                <a:cubicBezTo>
                  <a:pt x="2469" y="467"/>
                  <a:pt x="2002" y="0"/>
                  <a:pt x="1435" y="0"/>
                </a:cubicBez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9" name="Google Shape;1509;p19"/>
          <p:cNvSpPr/>
          <p:nvPr/>
        </p:nvSpPr>
        <p:spPr>
          <a:xfrm flipH="1">
            <a:off x="4830229" y="864269"/>
            <a:ext cx="32118" cy="28037"/>
          </a:xfrm>
          <a:custGeom>
            <a:rect b="b" l="l" r="r" t="t"/>
            <a:pathLst>
              <a:path extrusionOk="0" h="1341" w="1536">
                <a:moveTo>
                  <a:pt x="868" y="1"/>
                </a:moveTo>
                <a:cubicBezTo>
                  <a:pt x="268" y="1"/>
                  <a:pt x="1" y="735"/>
                  <a:pt x="401" y="1135"/>
                </a:cubicBezTo>
                <a:cubicBezTo>
                  <a:pt x="543" y="1277"/>
                  <a:pt x="713" y="1340"/>
                  <a:pt x="878" y="1340"/>
                </a:cubicBezTo>
                <a:cubicBezTo>
                  <a:pt x="1218" y="1340"/>
                  <a:pt x="1535" y="1072"/>
                  <a:pt x="1535" y="668"/>
                </a:cubicBezTo>
                <a:cubicBezTo>
                  <a:pt x="1535" y="301"/>
                  <a:pt x="1235" y="1"/>
                  <a:pt x="868" y="1"/>
                </a:cubicBez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0" name="Google Shape;1510;p19"/>
          <p:cNvSpPr/>
          <p:nvPr/>
        </p:nvSpPr>
        <p:spPr>
          <a:xfrm flipH="1">
            <a:off x="4900675" y="870562"/>
            <a:ext cx="179972" cy="15367"/>
          </a:xfrm>
          <a:custGeom>
            <a:rect b="b" l="l" r="r" t="t"/>
            <a:pathLst>
              <a:path extrusionOk="0" h="735" w="8607">
                <a:moveTo>
                  <a:pt x="300" y="0"/>
                </a:moveTo>
                <a:cubicBezTo>
                  <a:pt x="133" y="0"/>
                  <a:pt x="0" y="134"/>
                  <a:pt x="0" y="300"/>
                </a:cubicBezTo>
                <a:lnTo>
                  <a:pt x="0" y="434"/>
                </a:lnTo>
                <a:cubicBezTo>
                  <a:pt x="0" y="601"/>
                  <a:pt x="133" y="734"/>
                  <a:pt x="300" y="734"/>
                </a:cubicBezTo>
                <a:lnTo>
                  <a:pt x="8306" y="734"/>
                </a:lnTo>
                <a:cubicBezTo>
                  <a:pt x="8473" y="734"/>
                  <a:pt x="8606" y="601"/>
                  <a:pt x="8606" y="434"/>
                </a:cubicBezTo>
                <a:lnTo>
                  <a:pt x="8606" y="300"/>
                </a:lnTo>
                <a:cubicBezTo>
                  <a:pt x="8606" y="134"/>
                  <a:pt x="8473" y="0"/>
                  <a:pt x="8306" y="0"/>
                </a:cubicBez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1" name="Google Shape;1511;p19"/>
          <p:cNvSpPr/>
          <p:nvPr/>
        </p:nvSpPr>
        <p:spPr>
          <a:xfrm flipH="1">
            <a:off x="4254807" y="852414"/>
            <a:ext cx="1482205" cy="2974510"/>
          </a:xfrm>
          <a:custGeom>
            <a:rect b="b" l="l" r="r" t="t"/>
            <a:pathLst>
              <a:path extrusionOk="0" h="142270" w="70885">
                <a:moveTo>
                  <a:pt x="2536" y="1"/>
                </a:moveTo>
                <a:cubicBezTo>
                  <a:pt x="1135" y="1"/>
                  <a:pt x="1" y="1135"/>
                  <a:pt x="1" y="2536"/>
                </a:cubicBezTo>
                <a:lnTo>
                  <a:pt x="1" y="139734"/>
                </a:lnTo>
                <a:cubicBezTo>
                  <a:pt x="1" y="141135"/>
                  <a:pt x="1135" y="142269"/>
                  <a:pt x="2536" y="142269"/>
                </a:cubicBezTo>
                <a:lnTo>
                  <a:pt x="68350" y="142269"/>
                </a:lnTo>
                <a:cubicBezTo>
                  <a:pt x="69751" y="142269"/>
                  <a:pt x="70885" y="141135"/>
                  <a:pt x="70885" y="139734"/>
                </a:cubicBezTo>
                <a:lnTo>
                  <a:pt x="70885" y="2536"/>
                </a:lnTo>
                <a:cubicBezTo>
                  <a:pt x="70885" y="1135"/>
                  <a:pt x="69751" y="1"/>
                  <a:pt x="68350" y="1"/>
                </a:cubicBezTo>
                <a:lnTo>
                  <a:pt x="54840" y="1"/>
                </a:lnTo>
                <a:cubicBezTo>
                  <a:pt x="53939" y="1"/>
                  <a:pt x="53139" y="535"/>
                  <a:pt x="52839" y="1369"/>
                </a:cubicBezTo>
                <a:lnTo>
                  <a:pt x="52272" y="2936"/>
                </a:lnTo>
                <a:cubicBezTo>
                  <a:pt x="51971" y="3770"/>
                  <a:pt x="51171" y="4304"/>
                  <a:pt x="50270" y="4304"/>
                </a:cubicBezTo>
                <a:lnTo>
                  <a:pt x="20616" y="4304"/>
                </a:lnTo>
                <a:cubicBezTo>
                  <a:pt x="19715" y="4304"/>
                  <a:pt x="18914" y="3770"/>
                  <a:pt x="18614" y="2936"/>
                </a:cubicBezTo>
                <a:lnTo>
                  <a:pt x="18047" y="1369"/>
                </a:lnTo>
                <a:cubicBezTo>
                  <a:pt x="17714" y="535"/>
                  <a:pt x="16946" y="1"/>
                  <a:pt x="16046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2" name="Google Shape;1512;p19"/>
          <p:cNvSpPr/>
          <p:nvPr/>
        </p:nvSpPr>
        <p:spPr>
          <a:xfrm flipH="1">
            <a:off x="4254807" y="3606517"/>
            <a:ext cx="1482205" cy="220407"/>
          </a:xfrm>
          <a:custGeom>
            <a:rect b="b" l="l" r="r" t="t"/>
            <a:pathLst>
              <a:path extrusionOk="0" h="10542" w="70885">
                <a:moveTo>
                  <a:pt x="1" y="0"/>
                </a:moveTo>
                <a:lnTo>
                  <a:pt x="1" y="8006"/>
                </a:lnTo>
                <a:cubicBezTo>
                  <a:pt x="1" y="9407"/>
                  <a:pt x="1135" y="10541"/>
                  <a:pt x="2536" y="10541"/>
                </a:cubicBezTo>
                <a:lnTo>
                  <a:pt x="68350" y="10541"/>
                </a:lnTo>
                <a:cubicBezTo>
                  <a:pt x="69751" y="10541"/>
                  <a:pt x="70885" y="9407"/>
                  <a:pt x="70885" y="8006"/>
                </a:cubicBezTo>
                <a:lnTo>
                  <a:pt x="70885" y="0"/>
                </a:ln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3" name="Google Shape;1513;p19"/>
          <p:cNvSpPr/>
          <p:nvPr/>
        </p:nvSpPr>
        <p:spPr>
          <a:xfrm flipH="1">
            <a:off x="4254807" y="852414"/>
            <a:ext cx="1482205" cy="184843"/>
          </a:xfrm>
          <a:custGeom>
            <a:rect b="b" l="l" r="r" t="t"/>
            <a:pathLst>
              <a:path extrusionOk="0" h="8841" w="70885">
                <a:moveTo>
                  <a:pt x="2536" y="1"/>
                </a:moveTo>
                <a:cubicBezTo>
                  <a:pt x="1135" y="1"/>
                  <a:pt x="1" y="1135"/>
                  <a:pt x="1" y="2536"/>
                </a:cubicBezTo>
                <a:lnTo>
                  <a:pt x="1" y="8841"/>
                </a:lnTo>
                <a:lnTo>
                  <a:pt x="70885" y="8841"/>
                </a:lnTo>
                <a:lnTo>
                  <a:pt x="70885" y="2536"/>
                </a:lnTo>
                <a:cubicBezTo>
                  <a:pt x="70885" y="1135"/>
                  <a:pt x="69751" y="1"/>
                  <a:pt x="68350" y="1"/>
                </a:cubicBezTo>
                <a:lnTo>
                  <a:pt x="54840" y="1"/>
                </a:lnTo>
                <a:cubicBezTo>
                  <a:pt x="53973" y="1"/>
                  <a:pt x="53172" y="535"/>
                  <a:pt x="52839" y="1369"/>
                </a:cubicBezTo>
                <a:lnTo>
                  <a:pt x="52272" y="2936"/>
                </a:lnTo>
                <a:cubicBezTo>
                  <a:pt x="51971" y="3770"/>
                  <a:pt x="51171" y="4304"/>
                  <a:pt x="50270" y="4304"/>
                </a:cubicBezTo>
                <a:lnTo>
                  <a:pt x="20616" y="4304"/>
                </a:lnTo>
                <a:cubicBezTo>
                  <a:pt x="19715" y="4304"/>
                  <a:pt x="18948" y="3770"/>
                  <a:pt x="18614" y="2936"/>
                </a:cubicBezTo>
                <a:lnTo>
                  <a:pt x="18047" y="1369"/>
                </a:lnTo>
                <a:cubicBezTo>
                  <a:pt x="17747" y="535"/>
                  <a:pt x="16946" y="1"/>
                  <a:pt x="16046" y="1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4" name="Google Shape;1514;p19"/>
          <p:cNvSpPr/>
          <p:nvPr/>
        </p:nvSpPr>
        <p:spPr>
          <a:xfrm flipH="1">
            <a:off x="4254807" y="851724"/>
            <a:ext cx="1482205" cy="2975200"/>
          </a:xfrm>
          <a:custGeom>
            <a:rect b="b" l="l" r="r" t="t"/>
            <a:pathLst>
              <a:path extrusionOk="0" fill="none" h="142303" w="70885">
                <a:moveTo>
                  <a:pt x="70885" y="2536"/>
                </a:moveTo>
                <a:lnTo>
                  <a:pt x="70885" y="139767"/>
                </a:lnTo>
                <a:cubicBezTo>
                  <a:pt x="70885" y="141135"/>
                  <a:pt x="69751" y="142302"/>
                  <a:pt x="68350" y="142302"/>
                </a:cubicBezTo>
                <a:lnTo>
                  <a:pt x="2536" y="142302"/>
                </a:lnTo>
                <a:cubicBezTo>
                  <a:pt x="1135" y="142302"/>
                  <a:pt x="1" y="141168"/>
                  <a:pt x="1" y="139767"/>
                </a:cubicBezTo>
                <a:lnTo>
                  <a:pt x="1" y="2536"/>
                </a:lnTo>
                <a:cubicBezTo>
                  <a:pt x="1" y="1135"/>
                  <a:pt x="1135" y="1"/>
                  <a:pt x="2536" y="1"/>
                </a:cubicBezTo>
                <a:lnTo>
                  <a:pt x="16046" y="1"/>
                </a:lnTo>
                <a:cubicBezTo>
                  <a:pt x="16946" y="1"/>
                  <a:pt x="17714" y="568"/>
                  <a:pt x="18047" y="1402"/>
                </a:cubicBezTo>
                <a:lnTo>
                  <a:pt x="18614" y="2936"/>
                </a:lnTo>
                <a:cubicBezTo>
                  <a:pt x="18914" y="3770"/>
                  <a:pt x="19715" y="4304"/>
                  <a:pt x="20616" y="4337"/>
                </a:cubicBezTo>
                <a:lnTo>
                  <a:pt x="50270" y="4337"/>
                </a:lnTo>
                <a:cubicBezTo>
                  <a:pt x="51171" y="4337"/>
                  <a:pt x="51971" y="3770"/>
                  <a:pt x="52272" y="2936"/>
                </a:cubicBezTo>
                <a:lnTo>
                  <a:pt x="52839" y="1402"/>
                </a:lnTo>
                <a:cubicBezTo>
                  <a:pt x="53139" y="568"/>
                  <a:pt x="53939" y="1"/>
                  <a:pt x="54840" y="1"/>
                </a:cubicBezTo>
                <a:lnTo>
                  <a:pt x="68350" y="1"/>
                </a:lnTo>
                <a:cubicBezTo>
                  <a:pt x="69751" y="1"/>
                  <a:pt x="70885" y="1135"/>
                  <a:pt x="70885" y="2536"/>
                </a:cubicBez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5" name="Google Shape;1515;p19"/>
          <p:cNvSpPr/>
          <p:nvPr/>
        </p:nvSpPr>
        <p:spPr>
          <a:xfrm>
            <a:off x="4572000" y="2674774"/>
            <a:ext cx="834225" cy="252479"/>
          </a:xfrm>
          <a:custGeom>
            <a:rect b="b" l="l" r="r" t="t"/>
            <a:pathLst>
              <a:path extrusionOk="0" h="12076" w="39896">
                <a:moveTo>
                  <a:pt x="5038" y="0"/>
                </a:moveTo>
                <a:cubicBezTo>
                  <a:pt x="2269" y="0"/>
                  <a:pt x="1" y="2235"/>
                  <a:pt x="1" y="5037"/>
                </a:cubicBezTo>
                <a:lnTo>
                  <a:pt x="1" y="7039"/>
                </a:lnTo>
                <a:cubicBezTo>
                  <a:pt x="1" y="9841"/>
                  <a:pt x="2269" y="12076"/>
                  <a:pt x="5038" y="12076"/>
                </a:cubicBezTo>
                <a:lnTo>
                  <a:pt x="34892" y="12076"/>
                </a:lnTo>
                <a:cubicBezTo>
                  <a:pt x="37661" y="12076"/>
                  <a:pt x="39896" y="9841"/>
                  <a:pt x="39896" y="7039"/>
                </a:cubicBezTo>
                <a:lnTo>
                  <a:pt x="39896" y="5037"/>
                </a:lnTo>
                <a:cubicBezTo>
                  <a:pt x="39896" y="2235"/>
                  <a:pt x="37661" y="0"/>
                  <a:pt x="34892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6" name="Google Shape;1516;p19"/>
          <p:cNvSpPr/>
          <p:nvPr/>
        </p:nvSpPr>
        <p:spPr>
          <a:xfrm>
            <a:off x="4815434" y="2024070"/>
            <a:ext cx="348758" cy="235063"/>
          </a:xfrm>
          <a:custGeom>
            <a:rect b="b" l="l" r="r" t="t"/>
            <a:pathLst>
              <a:path extrusionOk="0" h="11243" w="16679">
                <a:moveTo>
                  <a:pt x="3736" y="1"/>
                </a:moveTo>
                <a:lnTo>
                  <a:pt x="3736" y="6139"/>
                </a:lnTo>
                <a:cubicBezTo>
                  <a:pt x="3736" y="8307"/>
                  <a:pt x="2402" y="10275"/>
                  <a:pt x="401" y="11076"/>
                </a:cubicBezTo>
                <a:lnTo>
                  <a:pt x="0" y="11242"/>
                </a:lnTo>
                <a:lnTo>
                  <a:pt x="16679" y="11242"/>
                </a:lnTo>
                <a:lnTo>
                  <a:pt x="16245" y="11076"/>
                </a:lnTo>
                <a:cubicBezTo>
                  <a:pt x="14244" y="10242"/>
                  <a:pt x="12910" y="8274"/>
                  <a:pt x="12910" y="6105"/>
                </a:cubicBezTo>
                <a:lnTo>
                  <a:pt x="12910" y="1"/>
                </a:ln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7" name="Google Shape;1517;p19"/>
          <p:cNvSpPr/>
          <p:nvPr/>
        </p:nvSpPr>
        <p:spPr>
          <a:xfrm>
            <a:off x="4893554" y="2024070"/>
            <a:ext cx="191828" cy="128560"/>
          </a:xfrm>
          <a:custGeom>
            <a:rect b="b" l="l" r="r" t="t"/>
            <a:pathLst>
              <a:path extrusionOk="0" h="6149" w="9174">
                <a:moveTo>
                  <a:pt x="0" y="1"/>
                </a:moveTo>
                <a:lnTo>
                  <a:pt x="0" y="6139"/>
                </a:lnTo>
                <a:cubicBezTo>
                  <a:pt x="307" y="6145"/>
                  <a:pt x="614" y="6149"/>
                  <a:pt x="921" y="6149"/>
                </a:cubicBezTo>
                <a:cubicBezTo>
                  <a:pt x="3683" y="6149"/>
                  <a:pt x="6442" y="5879"/>
                  <a:pt x="9174" y="5338"/>
                </a:cubicBezTo>
                <a:lnTo>
                  <a:pt x="9174" y="1"/>
                </a:ln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8" name="Google Shape;1518;p19"/>
          <p:cNvSpPr/>
          <p:nvPr/>
        </p:nvSpPr>
        <p:spPr>
          <a:xfrm>
            <a:off x="4815434" y="2024070"/>
            <a:ext cx="348758" cy="235063"/>
          </a:xfrm>
          <a:custGeom>
            <a:rect b="b" l="l" r="r" t="t"/>
            <a:pathLst>
              <a:path extrusionOk="0" fill="none" h="11243" w="16679">
                <a:moveTo>
                  <a:pt x="16679" y="11242"/>
                </a:moveTo>
                <a:lnTo>
                  <a:pt x="0" y="11242"/>
                </a:lnTo>
                <a:lnTo>
                  <a:pt x="401" y="11076"/>
                </a:lnTo>
                <a:cubicBezTo>
                  <a:pt x="2402" y="10275"/>
                  <a:pt x="3736" y="8307"/>
                  <a:pt x="3736" y="6139"/>
                </a:cubicBezTo>
                <a:lnTo>
                  <a:pt x="3736" y="1"/>
                </a:lnTo>
                <a:lnTo>
                  <a:pt x="12910" y="1"/>
                </a:lnTo>
                <a:lnTo>
                  <a:pt x="12910" y="6105"/>
                </a:lnTo>
                <a:cubicBezTo>
                  <a:pt x="12910" y="8274"/>
                  <a:pt x="14244" y="10242"/>
                  <a:pt x="16245" y="11076"/>
                </a:cubicBez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9" name="Google Shape;1519;p19"/>
          <p:cNvSpPr/>
          <p:nvPr/>
        </p:nvSpPr>
        <p:spPr>
          <a:xfrm>
            <a:off x="4573401" y="1472426"/>
            <a:ext cx="832134" cy="620723"/>
          </a:xfrm>
          <a:custGeom>
            <a:rect b="b" l="l" r="r" t="t"/>
            <a:pathLst>
              <a:path extrusionOk="0" h="29689" w="39796">
                <a:moveTo>
                  <a:pt x="1235" y="0"/>
                </a:moveTo>
                <a:cubicBezTo>
                  <a:pt x="534" y="0"/>
                  <a:pt x="0" y="568"/>
                  <a:pt x="0" y="1235"/>
                </a:cubicBezTo>
                <a:lnTo>
                  <a:pt x="0" y="28421"/>
                </a:lnTo>
                <a:cubicBezTo>
                  <a:pt x="0" y="29121"/>
                  <a:pt x="534" y="29688"/>
                  <a:pt x="1235" y="29688"/>
                </a:cubicBezTo>
                <a:lnTo>
                  <a:pt x="38528" y="29688"/>
                </a:lnTo>
                <a:cubicBezTo>
                  <a:pt x="39228" y="29688"/>
                  <a:pt x="39795" y="29121"/>
                  <a:pt x="39795" y="28421"/>
                </a:cubicBezTo>
                <a:lnTo>
                  <a:pt x="39795" y="1235"/>
                </a:lnTo>
                <a:cubicBezTo>
                  <a:pt x="39795" y="568"/>
                  <a:pt x="39228" y="0"/>
                  <a:pt x="38528" y="0"/>
                </a:cubicBez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0" name="Google Shape;1520;p19"/>
          <p:cNvSpPr/>
          <p:nvPr/>
        </p:nvSpPr>
        <p:spPr>
          <a:xfrm>
            <a:off x="4606188" y="1519154"/>
            <a:ext cx="765871" cy="526576"/>
          </a:xfrm>
          <a:custGeom>
            <a:rect b="b" l="l" r="r" t="t"/>
            <a:pathLst>
              <a:path extrusionOk="0" h="25186" w="36627">
                <a:moveTo>
                  <a:pt x="0" y="0"/>
                </a:moveTo>
                <a:lnTo>
                  <a:pt x="0" y="25185"/>
                </a:lnTo>
                <a:lnTo>
                  <a:pt x="36626" y="25185"/>
                </a:lnTo>
                <a:lnTo>
                  <a:pt x="36626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1" name="Google Shape;1521;p19"/>
          <p:cNvSpPr/>
          <p:nvPr/>
        </p:nvSpPr>
        <p:spPr>
          <a:xfrm>
            <a:off x="4606878" y="1519154"/>
            <a:ext cx="531511" cy="404518"/>
          </a:xfrm>
          <a:custGeom>
            <a:rect b="b" l="l" r="r" t="t"/>
            <a:pathLst>
              <a:path extrusionOk="0" h="19348" w="25419">
                <a:moveTo>
                  <a:pt x="1" y="0"/>
                </a:moveTo>
                <a:lnTo>
                  <a:pt x="1" y="19348"/>
                </a:lnTo>
                <a:cubicBezTo>
                  <a:pt x="16312" y="17213"/>
                  <a:pt x="25419" y="0"/>
                  <a:pt x="25419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2" name="Google Shape;1522;p19"/>
          <p:cNvSpPr/>
          <p:nvPr/>
        </p:nvSpPr>
        <p:spPr>
          <a:xfrm>
            <a:off x="5003749" y="1705356"/>
            <a:ext cx="368999" cy="340374"/>
          </a:xfrm>
          <a:custGeom>
            <a:rect b="b" l="l" r="r" t="t"/>
            <a:pathLst>
              <a:path extrusionOk="0" h="16280" w="17647">
                <a:moveTo>
                  <a:pt x="17647" y="1"/>
                </a:moveTo>
                <a:cubicBezTo>
                  <a:pt x="11776" y="2402"/>
                  <a:pt x="2703" y="7439"/>
                  <a:pt x="1" y="16279"/>
                </a:cubicBezTo>
                <a:lnTo>
                  <a:pt x="17647" y="16279"/>
                </a:lnTo>
                <a:lnTo>
                  <a:pt x="17647" y="1"/>
                </a:ln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3" name="Google Shape;1523;p19"/>
          <p:cNvSpPr/>
          <p:nvPr/>
        </p:nvSpPr>
        <p:spPr>
          <a:xfrm>
            <a:off x="4606188" y="1519154"/>
            <a:ext cx="765871" cy="526576"/>
          </a:xfrm>
          <a:custGeom>
            <a:rect b="b" l="l" r="r" t="t"/>
            <a:pathLst>
              <a:path extrusionOk="0" fill="none" h="25186" w="36627">
                <a:moveTo>
                  <a:pt x="0" y="0"/>
                </a:moveTo>
                <a:lnTo>
                  <a:pt x="36626" y="0"/>
                </a:lnTo>
                <a:lnTo>
                  <a:pt x="36626" y="25185"/>
                </a:lnTo>
                <a:lnTo>
                  <a:pt x="0" y="25185"/>
                </a:ln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4" name="Google Shape;1524;p19"/>
          <p:cNvSpPr/>
          <p:nvPr/>
        </p:nvSpPr>
        <p:spPr>
          <a:xfrm>
            <a:off x="4795904" y="2237494"/>
            <a:ext cx="387128" cy="50241"/>
          </a:xfrm>
          <a:custGeom>
            <a:rect b="b" l="l" r="r" t="t"/>
            <a:pathLst>
              <a:path extrusionOk="0" h="2403" w="18514">
                <a:moveTo>
                  <a:pt x="834" y="0"/>
                </a:moveTo>
                <a:cubicBezTo>
                  <a:pt x="367" y="34"/>
                  <a:pt x="0" y="401"/>
                  <a:pt x="0" y="834"/>
                </a:cubicBezTo>
                <a:lnTo>
                  <a:pt x="0" y="2402"/>
                </a:lnTo>
                <a:lnTo>
                  <a:pt x="18514" y="2402"/>
                </a:lnTo>
                <a:lnTo>
                  <a:pt x="18514" y="834"/>
                </a:lnTo>
                <a:cubicBezTo>
                  <a:pt x="18514" y="367"/>
                  <a:pt x="18147" y="0"/>
                  <a:pt x="17680" y="0"/>
                </a:cubicBez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5" name="Google Shape;1525;p19"/>
          <p:cNvSpPr/>
          <p:nvPr/>
        </p:nvSpPr>
        <p:spPr>
          <a:xfrm>
            <a:off x="4499463" y="2393004"/>
            <a:ext cx="173699" cy="174389"/>
          </a:xfrm>
          <a:custGeom>
            <a:rect b="b" l="l" r="r" t="t"/>
            <a:pathLst>
              <a:path extrusionOk="0" h="8341" w="8307">
                <a:moveTo>
                  <a:pt x="1" y="1"/>
                </a:moveTo>
                <a:lnTo>
                  <a:pt x="1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6" name="Google Shape;1526;p19"/>
          <p:cNvSpPr/>
          <p:nvPr/>
        </p:nvSpPr>
        <p:spPr>
          <a:xfrm>
            <a:off x="4701035" y="2393004"/>
            <a:ext cx="173699" cy="174389"/>
          </a:xfrm>
          <a:custGeom>
            <a:rect b="b" l="l" r="r" t="t"/>
            <a:pathLst>
              <a:path extrusionOk="0" h="8341" w="8307">
                <a:moveTo>
                  <a:pt x="1" y="1"/>
                </a:moveTo>
                <a:lnTo>
                  <a:pt x="1" y="8340"/>
                </a:lnTo>
                <a:lnTo>
                  <a:pt x="8307" y="8340"/>
                </a:lnTo>
                <a:lnTo>
                  <a:pt x="8307" y="1"/>
                </a:ln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7" name="Google Shape;1527;p19"/>
          <p:cNvSpPr/>
          <p:nvPr/>
        </p:nvSpPr>
        <p:spPr>
          <a:xfrm>
            <a:off x="4902608" y="2393004"/>
            <a:ext cx="173699" cy="174389"/>
          </a:xfrm>
          <a:custGeom>
            <a:rect b="b" l="l" r="r" t="t"/>
            <a:pathLst>
              <a:path extrusionOk="0" h="8341" w="8307">
                <a:moveTo>
                  <a:pt x="1" y="1"/>
                </a:moveTo>
                <a:lnTo>
                  <a:pt x="1" y="8340"/>
                </a:lnTo>
                <a:lnTo>
                  <a:pt x="8307" y="8340"/>
                </a:lnTo>
                <a:lnTo>
                  <a:pt x="8307" y="1"/>
                </a:ln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8" name="Google Shape;1528;p19"/>
          <p:cNvSpPr/>
          <p:nvPr/>
        </p:nvSpPr>
        <p:spPr>
          <a:xfrm>
            <a:off x="5104201" y="2393004"/>
            <a:ext cx="173699" cy="174389"/>
          </a:xfrm>
          <a:custGeom>
            <a:rect b="b" l="l" r="r" t="t"/>
            <a:pathLst>
              <a:path extrusionOk="0" h="8341" w="8307">
                <a:moveTo>
                  <a:pt x="0" y="1"/>
                </a:moveTo>
                <a:lnTo>
                  <a:pt x="0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9" name="Google Shape;1529;p19"/>
          <p:cNvSpPr/>
          <p:nvPr/>
        </p:nvSpPr>
        <p:spPr>
          <a:xfrm>
            <a:off x="5305773" y="2393004"/>
            <a:ext cx="173699" cy="174389"/>
          </a:xfrm>
          <a:custGeom>
            <a:rect b="b" l="l" r="r" t="t"/>
            <a:pathLst>
              <a:path extrusionOk="0" h="8341" w="8307">
                <a:moveTo>
                  <a:pt x="0" y="1"/>
                </a:moveTo>
                <a:lnTo>
                  <a:pt x="0" y="8340"/>
                </a:lnTo>
                <a:lnTo>
                  <a:pt x="8306" y="8340"/>
                </a:lnTo>
                <a:lnTo>
                  <a:pt x="8306" y="1"/>
                </a:ln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0" name="Google Shape;1530;p19"/>
          <p:cNvSpPr/>
          <p:nvPr/>
        </p:nvSpPr>
        <p:spPr>
          <a:xfrm>
            <a:off x="5520603" y="2453698"/>
            <a:ext cx="25824" cy="52311"/>
          </a:xfrm>
          <a:custGeom>
            <a:rect b="b" l="l" r="r" t="t"/>
            <a:pathLst>
              <a:path extrusionOk="0" fill="none" h="2502" w="1235">
                <a:moveTo>
                  <a:pt x="0" y="2502"/>
                </a:moveTo>
                <a:lnTo>
                  <a:pt x="1235" y="1268"/>
                </a:lnTo>
                <a:lnTo>
                  <a:pt x="0" y="0"/>
                </a:lnTo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1" name="Google Shape;1531;p19"/>
          <p:cNvSpPr/>
          <p:nvPr/>
        </p:nvSpPr>
        <p:spPr>
          <a:xfrm>
            <a:off x="4431798" y="2453698"/>
            <a:ext cx="26535" cy="52311"/>
          </a:xfrm>
          <a:custGeom>
            <a:rect b="b" l="l" r="r" t="t"/>
            <a:pathLst>
              <a:path extrusionOk="0" fill="none" h="2502" w="1269">
                <a:moveTo>
                  <a:pt x="1268" y="0"/>
                </a:moveTo>
                <a:lnTo>
                  <a:pt x="1" y="1268"/>
                </a:lnTo>
                <a:lnTo>
                  <a:pt x="1268" y="2502"/>
                </a:lnTo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2" name="Google Shape;1532;p19"/>
          <p:cNvSpPr/>
          <p:nvPr/>
        </p:nvSpPr>
        <p:spPr>
          <a:xfrm>
            <a:off x="4343223" y="3044398"/>
            <a:ext cx="1291778" cy="115786"/>
          </a:xfrm>
          <a:custGeom>
            <a:rect b="b" l="l" r="r" t="t"/>
            <a:pathLst>
              <a:path extrusionOk="0" h="5538" w="61778">
                <a:moveTo>
                  <a:pt x="1" y="1"/>
                </a:moveTo>
                <a:lnTo>
                  <a:pt x="1" y="5538"/>
                </a:lnTo>
                <a:lnTo>
                  <a:pt x="61778" y="5538"/>
                </a:lnTo>
                <a:lnTo>
                  <a:pt x="61778" y="1"/>
                </a:ln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3" name="Google Shape;1533;p19"/>
          <p:cNvSpPr/>
          <p:nvPr/>
        </p:nvSpPr>
        <p:spPr>
          <a:xfrm>
            <a:off x="4402503" y="3236183"/>
            <a:ext cx="963972" cy="25131"/>
          </a:xfrm>
          <a:custGeom>
            <a:rect b="b" l="l" r="r" t="t"/>
            <a:pathLst>
              <a:path extrusionOk="0" h="1202" w="46101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45600" y="1202"/>
                </a:lnTo>
                <a:cubicBezTo>
                  <a:pt x="45900" y="1202"/>
                  <a:pt x="46100" y="968"/>
                  <a:pt x="46100" y="701"/>
                </a:cubicBezTo>
                <a:lnTo>
                  <a:pt x="46100" y="501"/>
                </a:lnTo>
                <a:cubicBezTo>
                  <a:pt x="46100" y="234"/>
                  <a:pt x="45900" y="1"/>
                  <a:pt x="45600" y="1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4" name="Google Shape;1534;p19"/>
          <p:cNvSpPr/>
          <p:nvPr/>
        </p:nvSpPr>
        <p:spPr>
          <a:xfrm>
            <a:off x="4402503" y="3310822"/>
            <a:ext cx="838428" cy="25110"/>
          </a:xfrm>
          <a:custGeom>
            <a:rect b="b" l="l" r="r" t="t"/>
            <a:pathLst>
              <a:path extrusionOk="0" h="1201" w="40097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39596" y="1201"/>
                </a:lnTo>
                <a:cubicBezTo>
                  <a:pt x="39896" y="1201"/>
                  <a:pt x="40096" y="967"/>
                  <a:pt x="40096" y="701"/>
                </a:cubicBezTo>
                <a:lnTo>
                  <a:pt x="40096" y="500"/>
                </a:lnTo>
                <a:cubicBezTo>
                  <a:pt x="40096" y="234"/>
                  <a:pt x="39896" y="0"/>
                  <a:pt x="39596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5" name="Google Shape;1535;p19"/>
          <p:cNvSpPr/>
          <p:nvPr/>
        </p:nvSpPr>
        <p:spPr>
          <a:xfrm>
            <a:off x="4402503" y="3385441"/>
            <a:ext cx="765181" cy="24420"/>
          </a:xfrm>
          <a:custGeom>
            <a:rect b="b" l="l" r="r" t="t"/>
            <a:pathLst>
              <a:path extrusionOk="0" h="1168" w="36594">
                <a:moveTo>
                  <a:pt x="601" y="0"/>
                </a:moveTo>
                <a:cubicBezTo>
                  <a:pt x="301" y="0"/>
                  <a:pt x="34" y="267"/>
                  <a:pt x="34" y="601"/>
                </a:cubicBezTo>
                <a:cubicBezTo>
                  <a:pt x="1" y="901"/>
                  <a:pt x="268" y="1168"/>
                  <a:pt x="601" y="1168"/>
                </a:cubicBezTo>
                <a:lnTo>
                  <a:pt x="35993" y="1168"/>
                </a:lnTo>
                <a:cubicBezTo>
                  <a:pt x="36327" y="1168"/>
                  <a:pt x="36594" y="901"/>
                  <a:pt x="36594" y="601"/>
                </a:cubicBezTo>
                <a:cubicBezTo>
                  <a:pt x="36594" y="267"/>
                  <a:pt x="36327" y="0"/>
                  <a:pt x="36027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6" name="Google Shape;1536;p19"/>
          <p:cNvSpPr/>
          <p:nvPr/>
        </p:nvSpPr>
        <p:spPr>
          <a:xfrm>
            <a:off x="4402503" y="3460060"/>
            <a:ext cx="880269" cy="24420"/>
          </a:xfrm>
          <a:custGeom>
            <a:rect b="b" l="l" r="r" t="t"/>
            <a:pathLst>
              <a:path extrusionOk="0" h="1168" w="42098">
                <a:moveTo>
                  <a:pt x="501" y="0"/>
                </a:moveTo>
                <a:cubicBezTo>
                  <a:pt x="234" y="0"/>
                  <a:pt x="1" y="201"/>
                  <a:pt x="1" y="467"/>
                </a:cubicBezTo>
                <a:lnTo>
                  <a:pt x="1" y="668"/>
                </a:lnTo>
                <a:cubicBezTo>
                  <a:pt x="1" y="968"/>
                  <a:pt x="234" y="1168"/>
                  <a:pt x="501" y="1168"/>
                </a:cubicBezTo>
                <a:lnTo>
                  <a:pt x="41597" y="1168"/>
                </a:lnTo>
                <a:cubicBezTo>
                  <a:pt x="41897" y="1168"/>
                  <a:pt x="42098" y="968"/>
                  <a:pt x="42098" y="668"/>
                </a:cubicBezTo>
                <a:lnTo>
                  <a:pt x="42098" y="467"/>
                </a:lnTo>
                <a:cubicBezTo>
                  <a:pt x="42098" y="201"/>
                  <a:pt x="41897" y="0"/>
                  <a:pt x="41597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7" name="Google Shape;1537;p19"/>
          <p:cNvSpPr/>
          <p:nvPr/>
        </p:nvSpPr>
        <p:spPr>
          <a:xfrm>
            <a:off x="5449446" y="3236183"/>
            <a:ext cx="126275" cy="25131"/>
          </a:xfrm>
          <a:custGeom>
            <a:rect b="b" l="l" r="r" t="t"/>
            <a:pathLst>
              <a:path extrusionOk="0" h="1202" w="6039">
                <a:moveTo>
                  <a:pt x="501" y="1"/>
                </a:moveTo>
                <a:cubicBezTo>
                  <a:pt x="234" y="1"/>
                  <a:pt x="1" y="234"/>
                  <a:pt x="1" y="501"/>
                </a:cubicBezTo>
                <a:lnTo>
                  <a:pt x="1" y="701"/>
                </a:lnTo>
                <a:cubicBezTo>
                  <a:pt x="1" y="968"/>
                  <a:pt x="234" y="1202"/>
                  <a:pt x="501" y="1202"/>
                </a:cubicBezTo>
                <a:lnTo>
                  <a:pt x="5538" y="1202"/>
                </a:lnTo>
                <a:cubicBezTo>
                  <a:pt x="5838" y="1202"/>
                  <a:pt x="6039" y="968"/>
                  <a:pt x="6039" y="701"/>
                </a:cubicBezTo>
                <a:lnTo>
                  <a:pt x="6039" y="501"/>
                </a:lnTo>
                <a:cubicBezTo>
                  <a:pt x="6039" y="234"/>
                  <a:pt x="5838" y="1"/>
                  <a:pt x="5538" y="1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8" name="Google Shape;1538;p19"/>
          <p:cNvSpPr/>
          <p:nvPr/>
        </p:nvSpPr>
        <p:spPr>
          <a:xfrm>
            <a:off x="5470377" y="3310822"/>
            <a:ext cx="105345" cy="25110"/>
          </a:xfrm>
          <a:custGeom>
            <a:rect b="b" l="l" r="r" t="t"/>
            <a:pathLst>
              <a:path extrusionOk="0" h="1201" w="5038">
                <a:moveTo>
                  <a:pt x="501" y="0"/>
                </a:moveTo>
                <a:cubicBezTo>
                  <a:pt x="234" y="0"/>
                  <a:pt x="1" y="234"/>
                  <a:pt x="1" y="500"/>
                </a:cubicBezTo>
                <a:lnTo>
                  <a:pt x="1" y="701"/>
                </a:lnTo>
                <a:cubicBezTo>
                  <a:pt x="1" y="967"/>
                  <a:pt x="234" y="1201"/>
                  <a:pt x="501" y="1201"/>
                </a:cubicBezTo>
                <a:lnTo>
                  <a:pt x="4571" y="1201"/>
                </a:lnTo>
                <a:cubicBezTo>
                  <a:pt x="4837" y="1201"/>
                  <a:pt x="5038" y="967"/>
                  <a:pt x="5038" y="701"/>
                </a:cubicBezTo>
                <a:lnTo>
                  <a:pt x="5038" y="500"/>
                </a:lnTo>
                <a:cubicBezTo>
                  <a:pt x="5038" y="234"/>
                  <a:pt x="4837" y="0"/>
                  <a:pt x="4571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9" name="Google Shape;1539;p19"/>
          <p:cNvSpPr/>
          <p:nvPr/>
        </p:nvSpPr>
        <p:spPr>
          <a:xfrm>
            <a:off x="5438991" y="3385441"/>
            <a:ext cx="136730" cy="24420"/>
          </a:xfrm>
          <a:custGeom>
            <a:rect b="b" l="l" r="r" t="t"/>
            <a:pathLst>
              <a:path extrusionOk="0" h="1168" w="6539">
                <a:moveTo>
                  <a:pt x="501" y="0"/>
                </a:moveTo>
                <a:cubicBezTo>
                  <a:pt x="234" y="0"/>
                  <a:pt x="1" y="200"/>
                  <a:pt x="1" y="501"/>
                </a:cubicBezTo>
                <a:lnTo>
                  <a:pt x="1" y="667"/>
                </a:lnTo>
                <a:cubicBezTo>
                  <a:pt x="1" y="968"/>
                  <a:pt x="234" y="1168"/>
                  <a:pt x="501" y="1168"/>
                </a:cubicBezTo>
                <a:lnTo>
                  <a:pt x="6038" y="1168"/>
                </a:lnTo>
                <a:cubicBezTo>
                  <a:pt x="6338" y="1168"/>
                  <a:pt x="6539" y="968"/>
                  <a:pt x="6539" y="667"/>
                </a:cubicBezTo>
                <a:lnTo>
                  <a:pt x="6539" y="501"/>
                </a:lnTo>
                <a:cubicBezTo>
                  <a:pt x="6539" y="200"/>
                  <a:pt x="6338" y="0"/>
                  <a:pt x="6038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0" name="Google Shape;1540;p19"/>
          <p:cNvSpPr/>
          <p:nvPr/>
        </p:nvSpPr>
        <p:spPr>
          <a:xfrm>
            <a:off x="5522694" y="3460060"/>
            <a:ext cx="53028" cy="24420"/>
          </a:xfrm>
          <a:custGeom>
            <a:rect b="b" l="l" r="r" t="t"/>
            <a:pathLst>
              <a:path extrusionOk="0" h="1168" w="2536">
                <a:moveTo>
                  <a:pt x="501" y="0"/>
                </a:moveTo>
                <a:cubicBezTo>
                  <a:pt x="234" y="0"/>
                  <a:pt x="0" y="201"/>
                  <a:pt x="0" y="467"/>
                </a:cubicBezTo>
                <a:lnTo>
                  <a:pt x="0" y="668"/>
                </a:lnTo>
                <a:cubicBezTo>
                  <a:pt x="0" y="968"/>
                  <a:pt x="234" y="1168"/>
                  <a:pt x="501" y="1168"/>
                </a:cubicBezTo>
                <a:lnTo>
                  <a:pt x="2069" y="1168"/>
                </a:lnTo>
                <a:cubicBezTo>
                  <a:pt x="2335" y="1168"/>
                  <a:pt x="2536" y="968"/>
                  <a:pt x="2536" y="668"/>
                </a:cubicBezTo>
                <a:lnTo>
                  <a:pt x="2536" y="467"/>
                </a:lnTo>
                <a:cubicBezTo>
                  <a:pt x="2536" y="201"/>
                  <a:pt x="2335" y="0"/>
                  <a:pt x="2069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1" name="Google Shape;1541;p19"/>
          <p:cNvSpPr/>
          <p:nvPr/>
        </p:nvSpPr>
        <p:spPr>
          <a:xfrm flipH="1">
            <a:off x="4461962" y="1175330"/>
            <a:ext cx="1067874" cy="79511"/>
          </a:xfrm>
          <a:custGeom>
            <a:rect b="b" l="l" r="r" t="t"/>
            <a:pathLst>
              <a:path extrusionOk="0" h="3803" w="51070">
                <a:moveTo>
                  <a:pt x="1601" y="0"/>
                </a:moveTo>
                <a:cubicBezTo>
                  <a:pt x="701" y="0"/>
                  <a:pt x="0" y="701"/>
                  <a:pt x="0" y="1568"/>
                </a:cubicBezTo>
                <a:lnTo>
                  <a:pt x="0" y="2202"/>
                </a:lnTo>
                <a:cubicBezTo>
                  <a:pt x="0" y="3102"/>
                  <a:pt x="701" y="3803"/>
                  <a:pt x="1601" y="3803"/>
                </a:cubicBezTo>
                <a:lnTo>
                  <a:pt x="49469" y="3803"/>
                </a:lnTo>
                <a:cubicBezTo>
                  <a:pt x="50336" y="3803"/>
                  <a:pt x="51070" y="3102"/>
                  <a:pt x="51070" y="2202"/>
                </a:cubicBezTo>
                <a:lnTo>
                  <a:pt x="51070" y="1568"/>
                </a:lnTo>
                <a:cubicBezTo>
                  <a:pt x="51070" y="701"/>
                  <a:pt x="50336" y="0"/>
                  <a:pt x="49469" y="0"/>
                </a:cubicBezTo>
                <a:close/>
              </a:path>
            </a:pathLst>
          </a:custGeom>
          <a:solidFill>
            <a:schemeClr val="dk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2" name="Google Shape;1542;p19"/>
          <p:cNvSpPr/>
          <p:nvPr/>
        </p:nvSpPr>
        <p:spPr>
          <a:xfrm>
            <a:off x="5344143" y="2852614"/>
            <a:ext cx="155549" cy="155531"/>
          </a:xfrm>
          <a:custGeom>
            <a:rect b="b" l="l" r="r" t="t"/>
            <a:pathLst>
              <a:path extrusionOk="0" h="7439" w="7439">
                <a:moveTo>
                  <a:pt x="0" y="0"/>
                </a:moveTo>
                <a:lnTo>
                  <a:pt x="2935" y="7439"/>
                </a:lnTo>
                <a:lnTo>
                  <a:pt x="4103" y="4837"/>
                </a:lnTo>
                <a:lnTo>
                  <a:pt x="5371" y="6105"/>
                </a:lnTo>
                <a:lnTo>
                  <a:pt x="6104" y="5371"/>
                </a:lnTo>
                <a:lnTo>
                  <a:pt x="4837" y="4070"/>
                </a:lnTo>
                <a:lnTo>
                  <a:pt x="7439" y="2936"/>
                </a:lnTo>
                <a:lnTo>
                  <a:pt x="0" y="0"/>
                </a:lnTo>
                <a:close/>
              </a:path>
            </a:pathLst>
          </a:custGeom>
          <a:solidFill>
            <a:schemeClr val="dk1"/>
          </a:solidFill>
          <a:ln cap="rnd" cmpd="sng" w="108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43" name="Google Shape;1543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64403" y="1546511"/>
            <a:ext cx="279948" cy="313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"/>
          <p:cNvSpPr txBox="1"/>
          <p:nvPr>
            <p:ph type="title"/>
          </p:nvPr>
        </p:nvSpPr>
        <p:spPr>
          <a:xfrm>
            <a:off x="604454" y="327251"/>
            <a:ext cx="6545100" cy="615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MX" sz="2400"/>
              <a:t>INTEGRANTES </a:t>
            </a:r>
            <a:r>
              <a:rPr b="0" lang="es-MX" sz="2400">
                <a:solidFill>
                  <a:schemeClr val="dk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del proyecto</a:t>
            </a:r>
            <a:endParaRPr b="0" sz="2400">
              <a:solidFill>
                <a:schemeClr val="dk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63" name="Google Shape;363;p2"/>
          <p:cNvSpPr txBox="1"/>
          <p:nvPr>
            <p:ph idx="1" type="subTitle"/>
          </p:nvPr>
        </p:nvSpPr>
        <p:spPr>
          <a:xfrm>
            <a:off x="976446" y="3010650"/>
            <a:ext cx="234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/>
              <a:t>Matías</a:t>
            </a:r>
            <a:r>
              <a:rPr lang="es-MX"/>
              <a:t> Orlando Espinoza Farías</a:t>
            </a:r>
            <a:endParaRPr/>
          </a:p>
        </p:txBody>
      </p:sp>
      <p:sp>
        <p:nvSpPr>
          <p:cNvPr id="364" name="Google Shape;364;p2"/>
          <p:cNvSpPr txBox="1"/>
          <p:nvPr>
            <p:ph idx="2" type="subTitle"/>
          </p:nvPr>
        </p:nvSpPr>
        <p:spPr>
          <a:xfrm>
            <a:off x="3403000" y="3010650"/>
            <a:ext cx="234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/>
              <a:t>DABRIAN NICOLÁS LABRAÑA MORENO</a:t>
            </a:r>
            <a:endParaRPr/>
          </a:p>
        </p:txBody>
      </p:sp>
      <p:sp>
        <p:nvSpPr>
          <p:cNvPr id="365" name="Google Shape;365;p2"/>
          <p:cNvSpPr txBox="1"/>
          <p:nvPr>
            <p:ph idx="3" type="subTitle"/>
          </p:nvPr>
        </p:nvSpPr>
        <p:spPr>
          <a:xfrm>
            <a:off x="5880249" y="3010650"/>
            <a:ext cx="234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/>
              <a:t>BENJAMÍN </a:t>
            </a:r>
            <a:r>
              <a:rPr lang="es-MX"/>
              <a:t>JESÚS</a:t>
            </a:r>
            <a:r>
              <a:rPr lang="es-MX"/>
              <a:t> FILIPPI VEGA</a:t>
            </a:r>
            <a:endParaRPr/>
          </a:p>
        </p:txBody>
      </p:sp>
      <p:sp>
        <p:nvSpPr>
          <p:cNvPr id="366" name="Google Shape;366;p2"/>
          <p:cNvSpPr txBox="1"/>
          <p:nvPr>
            <p:ph idx="4" type="subTitle"/>
          </p:nvPr>
        </p:nvSpPr>
        <p:spPr>
          <a:xfrm>
            <a:off x="900790" y="3621499"/>
            <a:ext cx="234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/>
              <a:t>Scrum Owner</a:t>
            </a:r>
            <a:br>
              <a:rPr lang="es-MX"/>
            </a:br>
            <a:r>
              <a:rPr lang="es-MX"/>
              <a:t>Programador Back-end</a:t>
            </a:r>
            <a:endParaRPr/>
          </a:p>
        </p:txBody>
      </p:sp>
      <p:sp>
        <p:nvSpPr>
          <p:cNvPr id="367" name="Google Shape;367;p2"/>
          <p:cNvSpPr txBox="1"/>
          <p:nvPr>
            <p:ph idx="5" type="subTitle"/>
          </p:nvPr>
        </p:nvSpPr>
        <p:spPr>
          <a:xfrm>
            <a:off x="3323046" y="3621499"/>
            <a:ext cx="234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/>
              <a:t>Scrum Team</a:t>
            </a:r>
            <a:endParaRPr/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MX"/>
              <a:t>Programador y diseñador, Front-end</a:t>
            </a:r>
            <a:br>
              <a:rPr lang="es-MX"/>
            </a:br>
            <a:endParaRPr/>
          </a:p>
        </p:txBody>
      </p:sp>
      <p:sp>
        <p:nvSpPr>
          <p:cNvPr id="368" name="Google Shape;368;p2"/>
          <p:cNvSpPr txBox="1"/>
          <p:nvPr>
            <p:ph idx="6" type="subTitle"/>
          </p:nvPr>
        </p:nvSpPr>
        <p:spPr>
          <a:xfrm>
            <a:off x="5873013" y="3621499"/>
            <a:ext cx="2346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596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i="0" lang="es-MX" u="none" strike="noStrike">
                <a:solidFill>
                  <a:srgbClr val="F3F3F3"/>
                </a:solidFill>
                <a:latin typeface="Nunito Sans"/>
                <a:ea typeface="Nunito Sans"/>
                <a:cs typeface="Nunito Sans"/>
                <a:sym typeface="Nunito Sans"/>
              </a:rPr>
              <a:t>Scrum Master</a:t>
            </a:r>
            <a:br>
              <a:rPr i="0" lang="es-MX" u="none" strike="noStrike">
                <a:solidFill>
                  <a:srgbClr val="F3F3F3"/>
                </a:solidFill>
                <a:latin typeface="Nunito Sans"/>
                <a:ea typeface="Nunito Sans"/>
                <a:cs typeface="Nunito Sans"/>
                <a:sym typeface="Nunito Sans"/>
              </a:rPr>
            </a:br>
            <a:r>
              <a:rPr lang="es-MX">
                <a:solidFill>
                  <a:srgbClr val="F3F3F3"/>
                </a:solidFill>
                <a:latin typeface="Nunito Sans"/>
                <a:ea typeface="Nunito Sans"/>
                <a:cs typeface="Nunito Sans"/>
                <a:sym typeface="Nunito Sans"/>
              </a:rPr>
              <a:t>Programador</a:t>
            </a:r>
            <a:endParaRPr/>
          </a:p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br>
              <a:rPr lang="es-MX"/>
            </a:br>
            <a:endParaRPr/>
          </a:p>
        </p:txBody>
      </p:sp>
      <p:sp>
        <p:nvSpPr>
          <p:cNvPr id="369" name="Google Shape;369;p2"/>
          <p:cNvSpPr/>
          <p:nvPr/>
        </p:nvSpPr>
        <p:spPr>
          <a:xfrm>
            <a:off x="1214028" y="1214201"/>
            <a:ext cx="1871436" cy="1696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2641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2"/>
          <p:cNvSpPr/>
          <p:nvPr/>
        </p:nvSpPr>
        <p:spPr>
          <a:xfrm>
            <a:off x="3636282" y="1217142"/>
            <a:ext cx="1871436" cy="1696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2641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2"/>
          <p:cNvSpPr/>
          <p:nvPr/>
        </p:nvSpPr>
        <p:spPr>
          <a:xfrm>
            <a:off x="6110596" y="1214201"/>
            <a:ext cx="1871436" cy="16962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25400">
            <a:solidFill>
              <a:srgbClr val="2641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2" name="Google Shape;37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55080" y="1378455"/>
            <a:ext cx="1399535" cy="1384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73" name="Google Shape;37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11600" y="1284463"/>
            <a:ext cx="1572876" cy="138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Google Shape;374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75900" y="1370013"/>
            <a:ext cx="1547698" cy="138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"/>
          <p:cNvSpPr txBox="1"/>
          <p:nvPr>
            <p:ph type="title"/>
          </p:nvPr>
        </p:nvSpPr>
        <p:spPr>
          <a:xfrm>
            <a:off x="268751" y="187095"/>
            <a:ext cx="7315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MX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ÍNDICE</a:t>
            </a:r>
            <a:endParaRPr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81" name="Google Shape;381;p3"/>
          <p:cNvSpPr txBox="1"/>
          <p:nvPr>
            <p:ph idx="3" type="title"/>
          </p:nvPr>
        </p:nvSpPr>
        <p:spPr>
          <a:xfrm>
            <a:off x="787297" y="1426050"/>
            <a:ext cx="881700" cy="5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s-MX"/>
              <a:t>04</a:t>
            </a:r>
            <a:endParaRPr/>
          </a:p>
        </p:txBody>
      </p:sp>
      <p:pic>
        <p:nvPicPr>
          <p:cNvPr id="382" name="Google Shape;382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834061" y="400050"/>
            <a:ext cx="805724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3"/>
          <p:cNvSpPr/>
          <p:nvPr/>
        </p:nvSpPr>
        <p:spPr>
          <a:xfrm>
            <a:off x="5314950" y="400050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5" name="Google Shape;385;p3"/>
          <p:cNvSpPr/>
          <p:nvPr/>
        </p:nvSpPr>
        <p:spPr>
          <a:xfrm>
            <a:off x="6318430" y="400050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6" name="Google Shape;386;p3"/>
          <p:cNvSpPr/>
          <p:nvPr/>
        </p:nvSpPr>
        <p:spPr>
          <a:xfrm>
            <a:off x="7347731" y="400050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7" name="Google Shape;387;p3"/>
          <p:cNvSpPr txBox="1"/>
          <p:nvPr>
            <p:ph idx="1" type="subTitle"/>
          </p:nvPr>
        </p:nvSpPr>
        <p:spPr>
          <a:xfrm>
            <a:off x="5128164" y="420878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MX" sz="3200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04</a:t>
            </a:r>
            <a:endParaRPr b="1" sz="3200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8" name="Google Shape;388;p3"/>
          <p:cNvSpPr txBox="1"/>
          <p:nvPr/>
        </p:nvSpPr>
        <p:spPr>
          <a:xfrm>
            <a:off x="6149605" y="442400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05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89" name="Google Shape;389;p3"/>
          <p:cNvSpPr txBox="1"/>
          <p:nvPr/>
        </p:nvSpPr>
        <p:spPr>
          <a:xfrm>
            <a:off x="7159088" y="442400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06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0" name="Google Shape;390;p3"/>
          <p:cNvSpPr/>
          <p:nvPr/>
        </p:nvSpPr>
        <p:spPr>
          <a:xfrm>
            <a:off x="5314950" y="1443782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1" name="Google Shape;391;p3"/>
          <p:cNvSpPr/>
          <p:nvPr/>
        </p:nvSpPr>
        <p:spPr>
          <a:xfrm>
            <a:off x="6318430" y="1443782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2" name="Google Shape;392;p3"/>
          <p:cNvSpPr/>
          <p:nvPr/>
        </p:nvSpPr>
        <p:spPr>
          <a:xfrm>
            <a:off x="7347731" y="1443782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3" name="Google Shape;393;p3"/>
          <p:cNvSpPr txBox="1"/>
          <p:nvPr/>
        </p:nvSpPr>
        <p:spPr>
          <a:xfrm>
            <a:off x="5128164" y="1464610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07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4" name="Google Shape;394;p3"/>
          <p:cNvSpPr txBox="1"/>
          <p:nvPr/>
        </p:nvSpPr>
        <p:spPr>
          <a:xfrm>
            <a:off x="6149605" y="1486132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08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5" name="Google Shape;395;p3"/>
          <p:cNvSpPr txBox="1"/>
          <p:nvPr/>
        </p:nvSpPr>
        <p:spPr>
          <a:xfrm>
            <a:off x="7159088" y="1486132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09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396" name="Google Shape;396;p3"/>
          <p:cNvSpPr/>
          <p:nvPr/>
        </p:nvSpPr>
        <p:spPr>
          <a:xfrm>
            <a:off x="5314950" y="2532976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3"/>
          <p:cNvSpPr/>
          <p:nvPr/>
        </p:nvSpPr>
        <p:spPr>
          <a:xfrm>
            <a:off x="6318430" y="2532976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3"/>
          <p:cNvSpPr/>
          <p:nvPr/>
        </p:nvSpPr>
        <p:spPr>
          <a:xfrm>
            <a:off x="7347731" y="2532976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"/>
          <p:cNvSpPr txBox="1"/>
          <p:nvPr/>
        </p:nvSpPr>
        <p:spPr>
          <a:xfrm>
            <a:off x="5128164" y="2553804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10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00" name="Google Shape;400;p3"/>
          <p:cNvSpPr txBox="1"/>
          <p:nvPr/>
        </p:nvSpPr>
        <p:spPr>
          <a:xfrm>
            <a:off x="6149605" y="2575326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11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01" name="Google Shape;401;p3"/>
          <p:cNvSpPr txBox="1"/>
          <p:nvPr/>
        </p:nvSpPr>
        <p:spPr>
          <a:xfrm>
            <a:off x="7159088" y="2575326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12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02" name="Google Shape;402;p3"/>
          <p:cNvSpPr/>
          <p:nvPr/>
        </p:nvSpPr>
        <p:spPr>
          <a:xfrm>
            <a:off x="6355218" y="3477981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3"/>
          <p:cNvSpPr/>
          <p:nvPr/>
        </p:nvSpPr>
        <p:spPr>
          <a:xfrm>
            <a:off x="7358038" y="3499990"/>
            <a:ext cx="662940" cy="723300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3"/>
          <p:cNvSpPr txBox="1"/>
          <p:nvPr/>
        </p:nvSpPr>
        <p:spPr>
          <a:xfrm>
            <a:off x="6186393" y="3520331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13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05" name="Google Shape;405;p3"/>
          <p:cNvSpPr txBox="1"/>
          <p:nvPr/>
        </p:nvSpPr>
        <p:spPr>
          <a:xfrm>
            <a:off x="7169395" y="3542340"/>
            <a:ext cx="879871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3200" u="none" cap="none" strike="noStrike">
                <a:solidFill>
                  <a:schemeClr val="lt1"/>
                </a:solidFill>
                <a:latin typeface="Impact"/>
                <a:ea typeface="Impact"/>
                <a:cs typeface="Impact"/>
                <a:sym typeface="Impact"/>
              </a:rPr>
              <a:t>14</a:t>
            </a:r>
            <a:endParaRPr b="1" i="0" sz="3200" u="none" cap="none" strike="noStrike">
              <a:solidFill>
                <a:schemeClr val="lt1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06" name="Google Shape;406;p3"/>
          <p:cNvSpPr txBox="1"/>
          <p:nvPr/>
        </p:nvSpPr>
        <p:spPr>
          <a:xfrm>
            <a:off x="4978034" y="1086430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Descripción</a:t>
            </a:r>
            <a:endParaRPr b="1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7" name="Google Shape;407;p3"/>
          <p:cNvSpPr txBox="1"/>
          <p:nvPr/>
        </p:nvSpPr>
        <p:spPr>
          <a:xfrm>
            <a:off x="6008035" y="1099400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Objetivos</a:t>
            </a:r>
            <a:endParaRPr b="1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8" name="Google Shape;408;p3"/>
          <p:cNvSpPr txBox="1"/>
          <p:nvPr/>
        </p:nvSpPr>
        <p:spPr>
          <a:xfrm>
            <a:off x="7029476" y="1099400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Alcances</a:t>
            </a:r>
            <a:endParaRPr b="1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9" name="Google Shape;409;p3"/>
          <p:cNvSpPr txBox="1"/>
          <p:nvPr/>
        </p:nvSpPr>
        <p:spPr>
          <a:xfrm>
            <a:off x="5002087" y="2133326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Metodología</a:t>
            </a:r>
            <a:endParaRPr b="1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0" name="Google Shape;410;p3"/>
          <p:cNvSpPr txBox="1"/>
          <p:nvPr/>
        </p:nvSpPr>
        <p:spPr>
          <a:xfrm>
            <a:off x="6012180" y="2143324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Arquitectura</a:t>
            </a:r>
            <a:endParaRPr b="1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1" name="Google Shape;411;p3"/>
          <p:cNvSpPr/>
          <p:nvPr/>
        </p:nvSpPr>
        <p:spPr>
          <a:xfrm rot="2458099">
            <a:off x="2728986" y="402111"/>
            <a:ext cx="125730" cy="665552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3"/>
          <p:cNvSpPr/>
          <p:nvPr/>
        </p:nvSpPr>
        <p:spPr>
          <a:xfrm rot="3089882">
            <a:off x="2912706" y="577618"/>
            <a:ext cx="125730" cy="665552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3"/>
          <p:cNvSpPr/>
          <p:nvPr/>
        </p:nvSpPr>
        <p:spPr>
          <a:xfrm rot="3714411">
            <a:off x="3060811" y="788456"/>
            <a:ext cx="125730" cy="665552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4" name="Google Shape;414;p3"/>
          <p:cNvSpPr txBox="1"/>
          <p:nvPr/>
        </p:nvSpPr>
        <p:spPr>
          <a:xfrm>
            <a:off x="6973450" y="2143325"/>
            <a:ext cx="14115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Modelo de datos</a:t>
            </a:r>
            <a:endParaRPr b="1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5" name="Google Shape;415;p3"/>
          <p:cNvSpPr txBox="1"/>
          <p:nvPr/>
        </p:nvSpPr>
        <p:spPr>
          <a:xfrm>
            <a:off x="4989555" y="3187249"/>
            <a:ext cx="1157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Tecnologías</a:t>
            </a:r>
            <a:endParaRPr b="1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6" name="Google Shape;416;p3"/>
          <p:cNvSpPr txBox="1"/>
          <p:nvPr/>
        </p:nvSpPr>
        <p:spPr>
          <a:xfrm>
            <a:off x="6012243" y="3187262"/>
            <a:ext cx="1157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Aplicación</a:t>
            </a:r>
            <a:endParaRPr b="1" i="0" sz="10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7" name="Google Shape;417;p3"/>
          <p:cNvSpPr txBox="1"/>
          <p:nvPr/>
        </p:nvSpPr>
        <p:spPr>
          <a:xfrm>
            <a:off x="7020480" y="3187249"/>
            <a:ext cx="1157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Resultados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8" name="Google Shape;418;p3"/>
          <p:cNvSpPr txBox="1"/>
          <p:nvPr/>
        </p:nvSpPr>
        <p:spPr>
          <a:xfrm>
            <a:off x="6071343" y="4140524"/>
            <a:ext cx="1157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Obstáculos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9" name="Google Shape;419;p3"/>
          <p:cNvSpPr txBox="1"/>
          <p:nvPr/>
        </p:nvSpPr>
        <p:spPr>
          <a:xfrm>
            <a:off x="7150205" y="4140524"/>
            <a:ext cx="11571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Preguntas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t/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4" name="Google Shape;424;p4"/>
          <p:cNvGrpSpPr/>
          <p:nvPr/>
        </p:nvGrpSpPr>
        <p:grpSpPr>
          <a:xfrm>
            <a:off x="804574" y="2012009"/>
            <a:ext cx="2486721" cy="3578458"/>
            <a:chOff x="804552" y="1085830"/>
            <a:chExt cx="3100264" cy="4461362"/>
          </a:xfrm>
        </p:grpSpPr>
        <p:sp>
          <p:nvSpPr>
            <p:cNvPr id="425" name="Google Shape;425;p4"/>
            <p:cNvSpPr/>
            <p:nvPr/>
          </p:nvSpPr>
          <p:spPr>
            <a:xfrm>
              <a:off x="804552" y="2627706"/>
              <a:ext cx="1632650" cy="2049597"/>
            </a:xfrm>
            <a:custGeom>
              <a:rect b="b" l="l" r="r" t="t"/>
              <a:pathLst>
                <a:path extrusionOk="0" h="38196" w="30423">
                  <a:moveTo>
                    <a:pt x="6606" y="1"/>
                  </a:moveTo>
                  <a:cubicBezTo>
                    <a:pt x="6606" y="1"/>
                    <a:pt x="2169" y="1268"/>
                    <a:pt x="1969" y="2803"/>
                  </a:cubicBezTo>
                  <a:cubicBezTo>
                    <a:pt x="1769" y="4304"/>
                    <a:pt x="635" y="31857"/>
                    <a:pt x="435" y="33725"/>
                  </a:cubicBezTo>
                  <a:cubicBezTo>
                    <a:pt x="201" y="35593"/>
                    <a:pt x="1" y="37094"/>
                    <a:pt x="1002" y="38128"/>
                  </a:cubicBezTo>
                  <a:cubicBezTo>
                    <a:pt x="1046" y="38174"/>
                    <a:pt x="1141" y="38196"/>
                    <a:pt x="1281" y="38196"/>
                  </a:cubicBezTo>
                  <a:cubicBezTo>
                    <a:pt x="4419" y="38196"/>
                    <a:pt x="30423" y="27287"/>
                    <a:pt x="30423" y="27287"/>
                  </a:cubicBezTo>
                  <a:lnTo>
                    <a:pt x="30056" y="21182"/>
                  </a:lnTo>
                  <a:lnTo>
                    <a:pt x="11576" y="24685"/>
                  </a:lnTo>
                  <a:lnTo>
                    <a:pt x="12543" y="14277"/>
                  </a:lnTo>
                  <a:lnTo>
                    <a:pt x="660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2658900" y="2693920"/>
              <a:ext cx="900499" cy="2020192"/>
            </a:xfrm>
            <a:custGeom>
              <a:rect b="b" l="l" r="r" t="t"/>
              <a:pathLst>
                <a:path extrusionOk="0" h="37648" w="16780">
                  <a:moveTo>
                    <a:pt x="1" y="1"/>
                  </a:moveTo>
                  <a:lnTo>
                    <a:pt x="2136" y="26720"/>
                  </a:lnTo>
                  <a:cubicBezTo>
                    <a:pt x="2136" y="26720"/>
                    <a:pt x="1002" y="37428"/>
                    <a:pt x="2836" y="37628"/>
                  </a:cubicBezTo>
                  <a:cubicBezTo>
                    <a:pt x="2958" y="37641"/>
                    <a:pt x="3077" y="37647"/>
                    <a:pt x="3194" y="37647"/>
                  </a:cubicBezTo>
                  <a:cubicBezTo>
                    <a:pt x="4838" y="37647"/>
                    <a:pt x="6011" y="36381"/>
                    <a:pt x="7039" y="35259"/>
                  </a:cubicBezTo>
                  <a:cubicBezTo>
                    <a:pt x="8140" y="34058"/>
                    <a:pt x="16246" y="27153"/>
                    <a:pt x="16246" y="27153"/>
                  </a:cubicBezTo>
                  <a:cubicBezTo>
                    <a:pt x="16246" y="27153"/>
                    <a:pt x="16780" y="24351"/>
                    <a:pt x="16646" y="22817"/>
                  </a:cubicBezTo>
                  <a:cubicBezTo>
                    <a:pt x="16589" y="22164"/>
                    <a:pt x="15861" y="21976"/>
                    <a:pt x="15043" y="21976"/>
                  </a:cubicBezTo>
                  <a:cubicBezTo>
                    <a:pt x="13941" y="21976"/>
                    <a:pt x="12677" y="22317"/>
                    <a:pt x="12677" y="22317"/>
                  </a:cubicBezTo>
                  <a:lnTo>
                    <a:pt x="6606" y="26186"/>
                  </a:lnTo>
                  <a:cubicBezTo>
                    <a:pt x="6606" y="26186"/>
                    <a:pt x="5805" y="9174"/>
                    <a:pt x="4471" y="5471"/>
                  </a:cubicBezTo>
                  <a:cubicBezTo>
                    <a:pt x="3637" y="3203"/>
                    <a:pt x="2069" y="1268"/>
                    <a:pt x="1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3339082" y="3819139"/>
              <a:ext cx="223837" cy="331833"/>
            </a:xfrm>
            <a:custGeom>
              <a:rect b="b" l="l" r="r" t="t"/>
              <a:pathLst>
                <a:path extrusionOk="0" h="6184" w="4171">
                  <a:moveTo>
                    <a:pt x="2160" y="0"/>
                  </a:moveTo>
                  <a:cubicBezTo>
                    <a:pt x="1434" y="0"/>
                    <a:pt x="625" y="377"/>
                    <a:pt x="1" y="1347"/>
                  </a:cubicBezTo>
                  <a:cubicBezTo>
                    <a:pt x="1" y="1347"/>
                    <a:pt x="1302" y="4749"/>
                    <a:pt x="3570" y="6183"/>
                  </a:cubicBezTo>
                  <a:cubicBezTo>
                    <a:pt x="3603" y="4716"/>
                    <a:pt x="3737" y="3281"/>
                    <a:pt x="3970" y="1847"/>
                  </a:cubicBezTo>
                  <a:cubicBezTo>
                    <a:pt x="4171" y="863"/>
                    <a:pt x="3260" y="0"/>
                    <a:pt x="2160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1534852" y="2455891"/>
              <a:ext cx="1206604" cy="2896781"/>
            </a:xfrm>
            <a:custGeom>
              <a:rect b="b" l="l" r="r" t="t"/>
              <a:pathLst>
                <a:path extrusionOk="0" h="53984" w="22484">
                  <a:moveTo>
                    <a:pt x="8340" y="0"/>
                  </a:moveTo>
                  <a:lnTo>
                    <a:pt x="1" y="3102"/>
                  </a:lnTo>
                  <a:lnTo>
                    <a:pt x="968" y="52838"/>
                  </a:lnTo>
                  <a:cubicBezTo>
                    <a:pt x="968" y="52838"/>
                    <a:pt x="5622" y="53984"/>
                    <a:pt x="11093" y="53984"/>
                  </a:cubicBezTo>
                  <a:cubicBezTo>
                    <a:pt x="14815" y="53984"/>
                    <a:pt x="18915" y="53453"/>
                    <a:pt x="22183" y="51671"/>
                  </a:cubicBezTo>
                  <a:lnTo>
                    <a:pt x="22483" y="42497"/>
                  </a:lnTo>
                  <a:cubicBezTo>
                    <a:pt x="22483" y="42497"/>
                    <a:pt x="21950" y="20815"/>
                    <a:pt x="21116" y="15211"/>
                  </a:cubicBezTo>
                  <a:cubicBezTo>
                    <a:pt x="20248" y="9640"/>
                    <a:pt x="16946" y="3403"/>
                    <a:pt x="16946" y="3403"/>
                  </a:cubicBezTo>
                  <a:cubicBezTo>
                    <a:pt x="16946" y="3403"/>
                    <a:pt x="13143" y="1034"/>
                    <a:pt x="12009" y="634"/>
                  </a:cubicBezTo>
                  <a:cubicBezTo>
                    <a:pt x="10808" y="300"/>
                    <a:pt x="9574" y="100"/>
                    <a:pt x="8340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2329595" y="2457662"/>
              <a:ext cx="553179" cy="3005389"/>
            </a:xfrm>
            <a:custGeom>
              <a:rect b="b" l="l" r="r" t="t"/>
              <a:pathLst>
                <a:path extrusionOk="0" h="56008" w="10308">
                  <a:moveTo>
                    <a:pt x="0" y="1"/>
                  </a:moveTo>
                  <a:lnTo>
                    <a:pt x="867" y="2402"/>
                  </a:lnTo>
                  <a:cubicBezTo>
                    <a:pt x="867" y="2402"/>
                    <a:pt x="6004" y="19414"/>
                    <a:pt x="6371" y="28154"/>
                  </a:cubicBezTo>
                  <a:cubicBezTo>
                    <a:pt x="6738" y="36894"/>
                    <a:pt x="7072" y="56007"/>
                    <a:pt x="7072" y="56007"/>
                  </a:cubicBezTo>
                  <a:lnTo>
                    <a:pt x="9640" y="54606"/>
                  </a:lnTo>
                  <a:cubicBezTo>
                    <a:pt x="9640" y="54606"/>
                    <a:pt x="10074" y="34592"/>
                    <a:pt x="10174" y="28588"/>
                  </a:cubicBezTo>
                  <a:cubicBezTo>
                    <a:pt x="10308" y="22583"/>
                    <a:pt x="9107" y="10008"/>
                    <a:pt x="9107" y="10008"/>
                  </a:cubicBezTo>
                  <a:lnTo>
                    <a:pt x="9007" y="8774"/>
                  </a:lnTo>
                  <a:cubicBezTo>
                    <a:pt x="9007" y="8774"/>
                    <a:pt x="7639" y="4904"/>
                    <a:pt x="5104" y="3403"/>
                  </a:cubicBezTo>
                  <a:cubicBezTo>
                    <a:pt x="2602" y="1902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2329595" y="2457662"/>
              <a:ext cx="553179" cy="3005389"/>
            </a:xfrm>
            <a:custGeom>
              <a:rect b="b" l="l" r="r" t="t"/>
              <a:pathLst>
                <a:path extrusionOk="0" fill="none" h="56008" w="10308">
                  <a:moveTo>
                    <a:pt x="9107" y="10008"/>
                  </a:moveTo>
                  <a:cubicBezTo>
                    <a:pt x="9107" y="10008"/>
                    <a:pt x="10308" y="22583"/>
                    <a:pt x="10174" y="28588"/>
                  </a:cubicBezTo>
                  <a:cubicBezTo>
                    <a:pt x="10074" y="34592"/>
                    <a:pt x="9640" y="54606"/>
                    <a:pt x="9640" y="54606"/>
                  </a:cubicBezTo>
                  <a:lnTo>
                    <a:pt x="7072" y="56007"/>
                  </a:lnTo>
                  <a:cubicBezTo>
                    <a:pt x="7072" y="56007"/>
                    <a:pt x="6738" y="36894"/>
                    <a:pt x="6371" y="28154"/>
                  </a:cubicBezTo>
                  <a:cubicBezTo>
                    <a:pt x="6004" y="19414"/>
                    <a:pt x="867" y="2402"/>
                    <a:pt x="867" y="2402"/>
                  </a:cubicBezTo>
                  <a:lnTo>
                    <a:pt x="0" y="1"/>
                  </a:lnTo>
                  <a:cubicBezTo>
                    <a:pt x="0" y="1"/>
                    <a:pt x="2602" y="1902"/>
                    <a:pt x="5104" y="3403"/>
                  </a:cubicBezTo>
                  <a:cubicBezTo>
                    <a:pt x="7639" y="4904"/>
                    <a:pt x="9007" y="8774"/>
                    <a:pt x="9007" y="8774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2254419" y="2386082"/>
              <a:ext cx="225608" cy="540624"/>
            </a:xfrm>
            <a:custGeom>
              <a:rect b="b" l="l" r="r" t="t"/>
              <a:pathLst>
                <a:path extrusionOk="0" h="10075" w="4204">
                  <a:moveTo>
                    <a:pt x="834" y="0"/>
                  </a:moveTo>
                  <a:lnTo>
                    <a:pt x="0" y="4137"/>
                  </a:lnTo>
                  <a:lnTo>
                    <a:pt x="4203" y="10074"/>
                  </a:lnTo>
                  <a:lnTo>
                    <a:pt x="1935" y="2769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1851654" y="1909380"/>
              <a:ext cx="524575" cy="929606"/>
            </a:xfrm>
            <a:custGeom>
              <a:rect b="b" l="l" r="r" t="t"/>
              <a:pathLst>
                <a:path extrusionOk="0" h="17324" w="9775">
                  <a:moveTo>
                    <a:pt x="2705" y="1"/>
                  </a:moveTo>
                  <a:cubicBezTo>
                    <a:pt x="2669" y="1"/>
                    <a:pt x="2635" y="15"/>
                    <a:pt x="2603" y="45"/>
                  </a:cubicBezTo>
                  <a:cubicBezTo>
                    <a:pt x="2603" y="45"/>
                    <a:pt x="201" y="9685"/>
                    <a:pt x="101" y="10085"/>
                  </a:cubicBezTo>
                  <a:cubicBezTo>
                    <a:pt x="1" y="10519"/>
                    <a:pt x="7073" y="17324"/>
                    <a:pt x="7073" y="17324"/>
                  </a:cubicBezTo>
                  <a:lnTo>
                    <a:pt x="9774" y="8984"/>
                  </a:lnTo>
                  <a:cubicBezTo>
                    <a:pt x="9774" y="8984"/>
                    <a:pt x="5438" y="6249"/>
                    <a:pt x="4571" y="3947"/>
                  </a:cubicBezTo>
                  <a:cubicBezTo>
                    <a:pt x="3804" y="1861"/>
                    <a:pt x="3121" y="1"/>
                    <a:pt x="2705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1058735" y="2388979"/>
              <a:ext cx="993554" cy="3158213"/>
            </a:xfrm>
            <a:custGeom>
              <a:rect b="b" l="l" r="r" t="t"/>
              <a:pathLst>
                <a:path extrusionOk="0" h="58856" w="18514">
                  <a:moveTo>
                    <a:pt x="15214" y="0"/>
                  </a:moveTo>
                  <a:cubicBezTo>
                    <a:pt x="13032" y="0"/>
                    <a:pt x="34" y="4809"/>
                    <a:pt x="34" y="5684"/>
                  </a:cubicBezTo>
                  <a:cubicBezTo>
                    <a:pt x="1" y="6618"/>
                    <a:pt x="4104" y="34371"/>
                    <a:pt x="4104" y="35105"/>
                  </a:cubicBezTo>
                  <a:cubicBezTo>
                    <a:pt x="4104" y="35839"/>
                    <a:pt x="2936" y="56754"/>
                    <a:pt x="2936" y="56754"/>
                  </a:cubicBezTo>
                  <a:lnTo>
                    <a:pt x="18180" y="58855"/>
                  </a:lnTo>
                  <a:cubicBezTo>
                    <a:pt x="18180" y="58855"/>
                    <a:pt x="18514" y="25198"/>
                    <a:pt x="18114" y="16625"/>
                  </a:cubicBezTo>
                  <a:cubicBezTo>
                    <a:pt x="17813" y="11021"/>
                    <a:pt x="16879" y="5450"/>
                    <a:pt x="15378" y="13"/>
                  </a:cubicBezTo>
                  <a:cubicBezTo>
                    <a:pt x="15333" y="4"/>
                    <a:pt x="15278" y="0"/>
                    <a:pt x="15214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1934021" y="4657445"/>
              <a:ext cx="12558" cy="819871"/>
            </a:xfrm>
            <a:custGeom>
              <a:rect b="b" l="l" r="r" t="t"/>
              <a:pathLst>
                <a:path extrusionOk="0" fill="none" h="15279" w="234">
                  <a:moveTo>
                    <a:pt x="0" y="1"/>
                  </a:moveTo>
                  <a:lnTo>
                    <a:pt x="234" y="15278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1742512" y="2258965"/>
              <a:ext cx="435008" cy="717863"/>
            </a:xfrm>
            <a:custGeom>
              <a:rect b="b" l="l" r="r" t="t"/>
              <a:pathLst>
                <a:path extrusionOk="0" h="13378" w="8106">
                  <a:moveTo>
                    <a:pt x="2302" y="1"/>
                  </a:moveTo>
                  <a:lnTo>
                    <a:pt x="0" y="2603"/>
                  </a:lnTo>
                  <a:lnTo>
                    <a:pt x="4570" y="13377"/>
                  </a:lnTo>
                  <a:lnTo>
                    <a:pt x="8106" y="6839"/>
                  </a:lnTo>
                  <a:lnTo>
                    <a:pt x="230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2105837" y="2625935"/>
              <a:ext cx="123590" cy="213030"/>
            </a:xfrm>
            <a:custGeom>
              <a:rect b="b" l="l" r="r" t="t"/>
              <a:pathLst>
                <a:path extrusionOk="0" h="3970" w="2303">
                  <a:moveTo>
                    <a:pt x="1335" y="0"/>
                  </a:moveTo>
                  <a:lnTo>
                    <a:pt x="1" y="2502"/>
                  </a:lnTo>
                  <a:lnTo>
                    <a:pt x="2302" y="3970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1855249" y="1298907"/>
              <a:ext cx="1043677" cy="1190340"/>
            </a:xfrm>
            <a:custGeom>
              <a:rect b="b" l="l" r="r" t="t"/>
              <a:pathLst>
                <a:path extrusionOk="0" h="22183" w="19448">
                  <a:moveTo>
                    <a:pt x="9678" y="1"/>
                  </a:moveTo>
                  <a:cubicBezTo>
                    <a:pt x="8245" y="1"/>
                    <a:pt x="7000" y="268"/>
                    <a:pt x="6238" y="814"/>
                  </a:cubicBezTo>
                  <a:cubicBezTo>
                    <a:pt x="4704" y="1915"/>
                    <a:pt x="6272" y="3950"/>
                    <a:pt x="5571" y="5884"/>
                  </a:cubicBezTo>
                  <a:cubicBezTo>
                    <a:pt x="5263" y="6737"/>
                    <a:pt x="4766" y="6968"/>
                    <a:pt x="4225" y="6968"/>
                  </a:cubicBezTo>
                  <a:cubicBezTo>
                    <a:pt x="3585" y="6968"/>
                    <a:pt x="2883" y="6646"/>
                    <a:pt x="2352" y="6646"/>
                  </a:cubicBezTo>
                  <a:cubicBezTo>
                    <a:pt x="2312" y="6646"/>
                    <a:pt x="2273" y="6648"/>
                    <a:pt x="2235" y="6652"/>
                  </a:cubicBezTo>
                  <a:cubicBezTo>
                    <a:pt x="1268" y="6785"/>
                    <a:pt x="1" y="7886"/>
                    <a:pt x="34" y="10254"/>
                  </a:cubicBezTo>
                  <a:cubicBezTo>
                    <a:pt x="67" y="12622"/>
                    <a:pt x="2002" y="12756"/>
                    <a:pt x="2002" y="12756"/>
                  </a:cubicBezTo>
                  <a:cubicBezTo>
                    <a:pt x="2002" y="12756"/>
                    <a:pt x="1702" y="14924"/>
                    <a:pt x="2602" y="16725"/>
                  </a:cubicBezTo>
                  <a:cubicBezTo>
                    <a:pt x="3503" y="18493"/>
                    <a:pt x="8407" y="21429"/>
                    <a:pt x="10641" y="22096"/>
                  </a:cubicBezTo>
                  <a:cubicBezTo>
                    <a:pt x="10839" y="22154"/>
                    <a:pt x="11034" y="22183"/>
                    <a:pt x="11225" y="22183"/>
                  </a:cubicBezTo>
                  <a:cubicBezTo>
                    <a:pt x="13231" y="22183"/>
                    <a:pt x="14916" y="19031"/>
                    <a:pt x="16712" y="13490"/>
                  </a:cubicBezTo>
                  <a:cubicBezTo>
                    <a:pt x="18681" y="7419"/>
                    <a:pt x="19448" y="4350"/>
                    <a:pt x="19448" y="4350"/>
                  </a:cubicBezTo>
                  <a:lnTo>
                    <a:pt x="19348" y="4050"/>
                  </a:lnTo>
                  <a:cubicBezTo>
                    <a:pt x="17947" y="2615"/>
                    <a:pt x="16212" y="1515"/>
                    <a:pt x="14311" y="814"/>
                  </a:cubicBezTo>
                  <a:cubicBezTo>
                    <a:pt x="12781" y="276"/>
                    <a:pt x="11133" y="1"/>
                    <a:pt x="9678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2490679" y="1847297"/>
              <a:ext cx="196951" cy="243509"/>
            </a:xfrm>
            <a:custGeom>
              <a:rect b="b" l="l" r="r" t="t"/>
              <a:pathLst>
                <a:path extrusionOk="0" fill="none" h="4538" w="3670">
                  <a:moveTo>
                    <a:pt x="3536" y="1"/>
                  </a:moveTo>
                  <a:cubicBezTo>
                    <a:pt x="3536" y="1"/>
                    <a:pt x="3670" y="3603"/>
                    <a:pt x="3369" y="4070"/>
                  </a:cubicBezTo>
                  <a:cubicBezTo>
                    <a:pt x="3103" y="4537"/>
                    <a:pt x="0" y="3470"/>
                    <a:pt x="0" y="347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2329595" y="1994107"/>
              <a:ext cx="264998" cy="184376"/>
            </a:xfrm>
            <a:custGeom>
              <a:rect b="b" l="l" r="r" t="t"/>
              <a:pathLst>
                <a:path extrusionOk="0" fill="none" h="3436" w="4938">
                  <a:moveTo>
                    <a:pt x="4937" y="3436"/>
                  </a:moveTo>
                  <a:cubicBezTo>
                    <a:pt x="3736" y="3336"/>
                    <a:pt x="2635" y="2869"/>
                    <a:pt x="1701" y="2135"/>
                  </a:cubicBezTo>
                  <a:cubicBezTo>
                    <a:pt x="134" y="901"/>
                    <a:pt x="0" y="0"/>
                    <a:pt x="0" y="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2295575" y="1970819"/>
              <a:ext cx="64505" cy="32250"/>
            </a:xfrm>
            <a:custGeom>
              <a:rect b="b" l="l" r="r" t="t"/>
              <a:pathLst>
                <a:path extrusionOk="0" fill="none" h="601" w="1202">
                  <a:moveTo>
                    <a:pt x="1201" y="0"/>
                  </a:moveTo>
                  <a:lnTo>
                    <a:pt x="0" y="60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2417274" y="1566288"/>
              <a:ext cx="179080" cy="73461"/>
            </a:xfrm>
            <a:custGeom>
              <a:rect b="b" l="l" r="r" t="t"/>
              <a:pathLst>
                <a:path extrusionOk="0" fill="none" h="1369" w="3337">
                  <a:moveTo>
                    <a:pt x="1" y="1368"/>
                  </a:moveTo>
                  <a:cubicBezTo>
                    <a:pt x="1" y="1368"/>
                    <a:pt x="1368" y="1"/>
                    <a:pt x="3336" y="1335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2723345" y="1657561"/>
              <a:ext cx="102124" cy="80597"/>
            </a:xfrm>
            <a:custGeom>
              <a:rect b="b" l="l" r="r" t="t"/>
              <a:pathLst>
                <a:path extrusionOk="0" fill="none" h="1502" w="1903">
                  <a:moveTo>
                    <a:pt x="1" y="701"/>
                  </a:moveTo>
                  <a:cubicBezTo>
                    <a:pt x="1" y="701"/>
                    <a:pt x="1468" y="1"/>
                    <a:pt x="1902" y="1502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1916099" y="1085830"/>
              <a:ext cx="1086663" cy="716790"/>
            </a:xfrm>
            <a:custGeom>
              <a:rect b="b" l="l" r="r" t="t"/>
              <a:pathLst>
                <a:path extrusionOk="0" h="13358" w="20249">
                  <a:moveTo>
                    <a:pt x="7721" y="1"/>
                  </a:moveTo>
                  <a:cubicBezTo>
                    <a:pt x="4506" y="1"/>
                    <a:pt x="1646" y="1602"/>
                    <a:pt x="501" y="6520"/>
                  </a:cubicBezTo>
                  <a:cubicBezTo>
                    <a:pt x="134" y="8087"/>
                    <a:pt x="1" y="9689"/>
                    <a:pt x="34" y="11323"/>
                  </a:cubicBezTo>
                  <a:cubicBezTo>
                    <a:pt x="242" y="11213"/>
                    <a:pt x="464" y="11161"/>
                    <a:pt x="680" y="11161"/>
                  </a:cubicBezTo>
                  <a:cubicBezTo>
                    <a:pt x="1055" y="11161"/>
                    <a:pt x="1415" y="11315"/>
                    <a:pt x="1669" y="11590"/>
                  </a:cubicBezTo>
                  <a:cubicBezTo>
                    <a:pt x="2336" y="12357"/>
                    <a:pt x="1735" y="13324"/>
                    <a:pt x="2903" y="13358"/>
                  </a:cubicBezTo>
                  <a:cubicBezTo>
                    <a:pt x="4070" y="13358"/>
                    <a:pt x="4304" y="12024"/>
                    <a:pt x="4504" y="11356"/>
                  </a:cubicBezTo>
                  <a:cubicBezTo>
                    <a:pt x="4559" y="11199"/>
                    <a:pt x="4723" y="11149"/>
                    <a:pt x="4945" y="11149"/>
                  </a:cubicBezTo>
                  <a:cubicBezTo>
                    <a:pt x="5321" y="11149"/>
                    <a:pt x="5865" y="11290"/>
                    <a:pt x="6343" y="11290"/>
                  </a:cubicBezTo>
                  <a:cubicBezTo>
                    <a:pt x="6779" y="11290"/>
                    <a:pt x="7160" y="11172"/>
                    <a:pt x="7306" y="10723"/>
                  </a:cubicBezTo>
                  <a:cubicBezTo>
                    <a:pt x="7773" y="9288"/>
                    <a:pt x="5638" y="7454"/>
                    <a:pt x="7206" y="6286"/>
                  </a:cubicBezTo>
                  <a:cubicBezTo>
                    <a:pt x="7510" y="6064"/>
                    <a:pt x="7837" y="5974"/>
                    <a:pt x="8170" y="5974"/>
                  </a:cubicBezTo>
                  <a:cubicBezTo>
                    <a:pt x="9191" y="5974"/>
                    <a:pt x="10280" y="6817"/>
                    <a:pt x="11009" y="7320"/>
                  </a:cubicBezTo>
                  <a:cubicBezTo>
                    <a:pt x="12610" y="8454"/>
                    <a:pt x="14144" y="9555"/>
                    <a:pt x="16012" y="10156"/>
                  </a:cubicBezTo>
                  <a:cubicBezTo>
                    <a:pt x="16776" y="10405"/>
                    <a:pt x="17699" y="10698"/>
                    <a:pt x="18484" y="10698"/>
                  </a:cubicBezTo>
                  <a:cubicBezTo>
                    <a:pt x="19379" y="10698"/>
                    <a:pt x="20093" y="10317"/>
                    <a:pt x="20182" y="9055"/>
                  </a:cubicBezTo>
                  <a:cubicBezTo>
                    <a:pt x="20248" y="8087"/>
                    <a:pt x="20048" y="7087"/>
                    <a:pt x="19648" y="6219"/>
                  </a:cubicBezTo>
                  <a:cubicBezTo>
                    <a:pt x="18881" y="4618"/>
                    <a:pt x="17580" y="3284"/>
                    <a:pt x="15979" y="2483"/>
                  </a:cubicBezTo>
                  <a:cubicBezTo>
                    <a:pt x="13549" y="1199"/>
                    <a:pt x="10503" y="1"/>
                    <a:pt x="7721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3358775" y="3447500"/>
              <a:ext cx="209508" cy="323999"/>
            </a:xfrm>
            <a:custGeom>
              <a:rect b="b" l="l" r="r" t="t"/>
              <a:pathLst>
                <a:path extrusionOk="0" h="6038" w="3904">
                  <a:moveTo>
                    <a:pt x="2369" y="0"/>
                  </a:moveTo>
                  <a:cubicBezTo>
                    <a:pt x="2369" y="0"/>
                    <a:pt x="34" y="2469"/>
                    <a:pt x="1" y="3169"/>
                  </a:cubicBezTo>
                  <a:cubicBezTo>
                    <a:pt x="67" y="4136"/>
                    <a:pt x="201" y="5070"/>
                    <a:pt x="401" y="6038"/>
                  </a:cubicBezTo>
                  <a:lnTo>
                    <a:pt x="3903" y="1701"/>
                  </a:lnTo>
                  <a:lnTo>
                    <a:pt x="2369" y="0"/>
                  </a:ln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3360546" y="2944505"/>
              <a:ext cx="544270" cy="651593"/>
            </a:xfrm>
            <a:custGeom>
              <a:rect b="b" l="l" r="r" t="t"/>
              <a:pathLst>
                <a:path extrusionOk="0" h="12143" w="10142">
                  <a:moveTo>
                    <a:pt x="6639" y="1"/>
                  </a:moveTo>
                  <a:lnTo>
                    <a:pt x="1" y="11843"/>
                  </a:lnTo>
                  <a:lnTo>
                    <a:pt x="4070" y="12143"/>
                  </a:lnTo>
                  <a:lnTo>
                    <a:pt x="10141" y="1435"/>
                  </a:lnTo>
                  <a:lnTo>
                    <a:pt x="6639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3713193" y="3113959"/>
              <a:ext cx="125361" cy="360434"/>
            </a:xfrm>
            <a:custGeom>
              <a:rect b="b" l="l" r="r" t="t"/>
              <a:pathLst>
                <a:path extrusionOk="0" h="6717" w="2336">
                  <a:moveTo>
                    <a:pt x="647" y="0"/>
                  </a:moveTo>
                  <a:cubicBezTo>
                    <a:pt x="545" y="0"/>
                    <a:pt x="449" y="63"/>
                    <a:pt x="367" y="212"/>
                  </a:cubicBezTo>
                  <a:cubicBezTo>
                    <a:pt x="0" y="879"/>
                    <a:pt x="567" y="2113"/>
                    <a:pt x="601" y="2347"/>
                  </a:cubicBezTo>
                  <a:cubicBezTo>
                    <a:pt x="601" y="2580"/>
                    <a:pt x="701" y="4015"/>
                    <a:pt x="701" y="4015"/>
                  </a:cubicBezTo>
                  <a:lnTo>
                    <a:pt x="334" y="4949"/>
                  </a:lnTo>
                  <a:lnTo>
                    <a:pt x="934" y="6716"/>
                  </a:lnTo>
                  <a:cubicBezTo>
                    <a:pt x="934" y="6716"/>
                    <a:pt x="2335" y="4848"/>
                    <a:pt x="2335" y="4248"/>
                  </a:cubicBezTo>
                  <a:cubicBezTo>
                    <a:pt x="2269" y="3214"/>
                    <a:pt x="2068" y="2213"/>
                    <a:pt x="1668" y="1246"/>
                  </a:cubicBezTo>
                  <a:cubicBezTo>
                    <a:pt x="1435" y="754"/>
                    <a:pt x="1001" y="0"/>
                    <a:pt x="647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3278233" y="3159300"/>
              <a:ext cx="486956" cy="905781"/>
            </a:xfrm>
            <a:custGeom>
              <a:rect b="b" l="l" r="r" t="t"/>
              <a:pathLst>
                <a:path extrusionOk="0" h="16880" w="9074">
                  <a:moveTo>
                    <a:pt x="4637" y="1"/>
                  </a:moveTo>
                  <a:cubicBezTo>
                    <a:pt x="4137" y="34"/>
                    <a:pt x="4103" y="568"/>
                    <a:pt x="4337" y="1068"/>
                  </a:cubicBezTo>
                  <a:cubicBezTo>
                    <a:pt x="4604" y="1568"/>
                    <a:pt x="6939" y="3970"/>
                    <a:pt x="6939" y="3970"/>
                  </a:cubicBezTo>
                  <a:lnTo>
                    <a:pt x="6972" y="6305"/>
                  </a:lnTo>
                  <a:cubicBezTo>
                    <a:pt x="6972" y="6305"/>
                    <a:pt x="6538" y="5505"/>
                    <a:pt x="6205" y="5004"/>
                  </a:cubicBezTo>
                  <a:cubicBezTo>
                    <a:pt x="5905" y="4537"/>
                    <a:pt x="5404" y="4270"/>
                    <a:pt x="3803" y="3503"/>
                  </a:cubicBezTo>
                  <a:cubicBezTo>
                    <a:pt x="2202" y="2769"/>
                    <a:pt x="2202" y="2436"/>
                    <a:pt x="1802" y="2169"/>
                  </a:cubicBezTo>
                  <a:cubicBezTo>
                    <a:pt x="1603" y="2047"/>
                    <a:pt x="1461" y="1967"/>
                    <a:pt x="1323" y="1967"/>
                  </a:cubicBezTo>
                  <a:cubicBezTo>
                    <a:pt x="1160" y="1967"/>
                    <a:pt x="1003" y="2079"/>
                    <a:pt x="768" y="2369"/>
                  </a:cubicBezTo>
                  <a:cubicBezTo>
                    <a:pt x="334" y="2869"/>
                    <a:pt x="801" y="3136"/>
                    <a:pt x="1268" y="3570"/>
                  </a:cubicBezTo>
                  <a:cubicBezTo>
                    <a:pt x="1735" y="4003"/>
                    <a:pt x="3303" y="5138"/>
                    <a:pt x="3703" y="5605"/>
                  </a:cubicBezTo>
                  <a:cubicBezTo>
                    <a:pt x="4103" y="6038"/>
                    <a:pt x="4804" y="6805"/>
                    <a:pt x="4804" y="6805"/>
                  </a:cubicBezTo>
                  <a:lnTo>
                    <a:pt x="4237" y="6405"/>
                  </a:lnTo>
                  <a:lnTo>
                    <a:pt x="2702" y="5338"/>
                  </a:lnTo>
                  <a:cubicBezTo>
                    <a:pt x="2702" y="5338"/>
                    <a:pt x="1069" y="3704"/>
                    <a:pt x="511" y="3704"/>
                  </a:cubicBezTo>
                  <a:cubicBezTo>
                    <a:pt x="467" y="3704"/>
                    <a:pt x="430" y="3715"/>
                    <a:pt x="401" y="3737"/>
                  </a:cubicBezTo>
                  <a:cubicBezTo>
                    <a:pt x="0" y="4070"/>
                    <a:pt x="3269" y="8840"/>
                    <a:pt x="3269" y="8840"/>
                  </a:cubicBezTo>
                  <a:cubicBezTo>
                    <a:pt x="3269" y="8840"/>
                    <a:pt x="1868" y="10642"/>
                    <a:pt x="1668" y="11109"/>
                  </a:cubicBezTo>
                  <a:cubicBezTo>
                    <a:pt x="1535" y="11509"/>
                    <a:pt x="1435" y="11876"/>
                    <a:pt x="1335" y="12276"/>
                  </a:cubicBezTo>
                  <a:cubicBezTo>
                    <a:pt x="1335" y="12276"/>
                    <a:pt x="868" y="13410"/>
                    <a:pt x="1902" y="15545"/>
                  </a:cubicBezTo>
                  <a:cubicBezTo>
                    <a:pt x="2419" y="16612"/>
                    <a:pt x="2903" y="16879"/>
                    <a:pt x="3257" y="16879"/>
                  </a:cubicBezTo>
                  <a:cubicBezTo>
                    <a:pt x="3611" y="16879"/>
                    <a:pt x="3837" y="16612"/>
                    <a:pt x="3837" y="16612"/>
                  </a:cubicBezTo>
                  <a:lnTo>
                    <a:pt x="5104" y="14144"/>
                  </a:lnTo>
                  <a:cubicBezTo>
                    <a:pt x="5104" y="14144"/>
                    <a:pt x="8673" y="7639"/>
                    <a:pt x="8807" y="7272"/>
                  </a:cubicBezTo>
                  <a:cubicBezTo>
                    <a:pt x="8974" y="6138"/>
                    <a:pt x="9040" y="4971"/>
                    <a:pt x="9074" y="3803"/>
                  </a:cubicBezTo>
                  <a:cubicBezTo>
                    <a:pt x="9040" y="3403"/>
                    <a:pt x="8306" y="2402"/>
                    <a:pt x="7839" y="2035"/>
                  </a:cubicBezTo>
                  <a:cubicBezTo>
                    <a:pt x="7406" y="1668"/>
                    <a:pt x="5171" y="1"/>
                    <a:pt x="4637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2922956" y="3571022"/>
              <a:ext cx="211977" cy="139033"/>
            </a:xfrm>
            <a:custGeom>
              <a:rect b="b" l="l" r="r" t="t"/>
              <a:pathLst>
                <a:path extrusionOk="0" h="2591" w="3950">
                  <a:moveTo>
                    <a:pt x="2702" y="0"/>
                  </a:moveTo>
                  <a:cubicBezTo>
                    <a:pt x="2471" y="0"/>
                    <a:pt x="2221" y="53"/>
                    <a:pt x="1985" y="167"/>
                  </a:cubicBezTo>
                  <a:cubicBezTo>
                    <a:pt x="1351" y="433"/>
                    <a:pt x="717" y="600"/>
                    <a:pt x="83" y="700"/>
                  </a:cubicBezTo>
                  <a:cubicBezTo>
                    <a:pt x="83" y="700"/>
                    <a:pt x="0" y="2590"/>
                    <a:pt x="1076" y="2590"/>
                  </a:cubicBezTo>
                  <a:cubicBezTo>
                    <a:pt x="1179" y="2590"/>
                    <a:pt x="1293" y="2573"/>
                    <a:pt x="1418" y="2535"/>
                  </a:cubicBezTo>
                  <a:cubicBezTo>
                    <a:pt x="2852" y="2135"/>
                    <a:pt x="2485" y="2168"/>
                    <a:pt x="3319" y="1234"/>
                  </a:cubicBezTo>
                  <a:cubicBezTo>
                    <a:pt x="3949" y="503"/>
                    <a:pt x="3417" y="0"/>
                    <a:pt x="2702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2317039" y="3379246"/>
              <a:ext cx="882575" cy="603729"/>
            </a:xfrm>
            <a:custGeom>
              <a:rect b="b" l="l" r="r" t="t"/>
              <a:pathLst>
                <a:path extrusionOk="0" h="11251" w="16446">
                  <a:moveTo>
                    <a:pt x="13466" y="0"/>
                  </a:moveTo>
                  <a:cubicBezTo>
                    <a:pt x="11581" y="0"/>
                    <a:pt x="9619" y="196"/>
                    <a:pt x="8273" y="1205"/>
                  </a:cubicBezTo>
                  <a:cubicBezTo>
                    <a:pt x="7106" y="2173"/>
                    <a:pt x="6038" y="3274"/>
                    <a:pt x="5071" y="4441"/>
                  </a:cubicBezTo>
                  <a:lnTo>
                    <a:pt x="1835" y="7176"/>
                  </a:lnTo>
                  <a:lnTo>
                    <a:pt x="1" y="7477"/>
                  </a:lnTo>
                  <a:lnTo>
                    <a:pt x="568" y="11179"/>
                  </a:lnTo>
                  <a:lnTo>
                    <a:pt x="2603" y="10879"/>
                  </a:lnTo>
                  <a:cubicBezTo>
                    <a:pt x="2603" y="10879"/>
                    <a:pt x="3849" y="11251"/>
                    <a:pt x="5120" y="11251"/>
                  </a:cubicBezTo>
                  <a:cubicBezTo>
                    <a:pt x="5419" y="11251"/>
                    <a:pt x="5719" y="11230"/>
                    <a:pt x="6005" y="11179"/>
                  </a:cubicBezTo>
                  <a:cubicBezTo>
                    <a:pt x="7539" y="10912"/>
                    <a:pt x="8273" y="9178"/>
                    <a:pt x="8273" y="9178"/>
                  </a:cubicBezTo>
                  <a:cubicBezTo>
                    <a:pt x="8273" y="9178"/>
                    <a:pt x="8698" y="10813"/>
                    <a:pt x="9516" y="10813"/>
                  </a:cubicBezTo>
                  <a:cubicBezTo>
                    <a:pt x="9524" y="10813"/>
                    <a:pt x="9533" y="10813"/>
                    <a:pt x="9541" y="10812"/>
                  </a:cubicBezTo>
                  <a:cubicBezTo>
                    <a:pt x="10408" y="10746"/>
                    <a:pt x="12643" y="8411"/>
                    <a:pt x="12643" y="8411"/>
                  </a:cubicBezTo>
                  <a:lnTo>
                    <a:pt x="12710" y="6109"/>
                  </a:lnTo>
                  <a:cubicBezTo>
                    <a:pt x="12743" y="5275"/>
                    <a:pt x="12176" y="4508"/>
                    <a:pt x="11375" y="4274"/>
                  </a:cubicBezTo>
                  <a:lnTo>
                    <a:pt x="9274" y="3674"/>
                  </a:lnTo>
                  <a:cubicBezTo>
                    <a:pt x="10075" y="3073"/>
                    <a:pt x="10875" y="2540"/>
                    <a:pt x="11742" y="2006"/>
                  </a:cubicBezTo>
                  <a:cubicBezTo>
                    <a:pt x="12243" y="1806"/>
                    <a:pt x="14444" y="2006"/>
                    <a:pt x="15445" y="1639"/>
                  </a:cubicBezTo>
                  <a:cubicBezTo>
                    <a:pt x="16446" y="1239"/>
                    <a:pt x="16045" y="71"/>
                    <a:pt x="13977" y="5"/>
                  </a:cubicBezTo>
                  <a:cubicBezTo>
                    <a:pt x="13808" y="2"/>
                    <a:pt x="13637" y="0"/>
                    <a:pt x="13466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2728711" y="3705222"/>
              <a:ext cx="155789" cy="218450"/>
            </a:xfrm>
            <a:custGeom>
              <a:rect b="b" l="l" r="r" t="t"/>
              <a:pathLst>
                <a:path extrusionOk="0" fill="none" h="4071" w="2903">
                  <a:moveTo>
                    <a:pt x="1" y="401"/>
                  </a:moveTo>
                  <a:cubicBezTo>
                    <a:pt x="1" y="401"/>
                    <a:pt x="635" y="1"/>
                    <a:pt x="1435" y="834"/>
                  </a:cubicBezTo>
                  <a:cubicBezTo>
                    <a:pt x="2269" y="1668"/>
                    <a:pt x="2903" y="4070"/>
                    <a:pt x="2903" y="4070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2793155" y="3640778"/>
              <a:ext cx="155789" cy="211259"/>
            </a:xfrm>
            <a:custGeom>
              <a:rect b="b" l="l" r="r" t="t"/>
              <a:pathLst>
                <a:path extrusionOk="0" fill="none" h="3937" w="2903">
                  <a:moveTo>
                    <a:pt x="1" y="1"/>
                  </a:moveTo>
                  <a:cubicBezTo>
                    <a:pt x="1" y="1"/>
                    <a:pt x="1935" y="268"/>
                    <a:pt x="2336" y="1035"/>
                  </a:cubicBezTo>
                  <a:cubicBezTo>
                    <a:pt x="2769" y="1769"/>
                    <a:pt x="2903" y="3937"/>
                    <a:pt x="2903" y="3937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804552" y="2627706"/>
              <a:ext cx="1632650" cy="2103257"/>
            </a:xfrm>
            <a:custGeom>
              <a:rect b="b" l="l" r="r" t="t"/>
              <a:pathLst>
                <a:path extrusionOk="0" fill="none" h="39196" w="30423">
                  <a:moveTo>
                    <a:pt x="6606" y="1"/>
                  </a:moveTo>
                  <a:cubicBezTo>
                    <a:pt x="6606" y="1"/>
                    <a:pt x="2169" y="1268"/>
                    <a:pt x="1969" y="2803"/>
                  </a:cubicBezTo>
                  <a:cubicBezTo>
                    <a:pt x="1769" y="4304"/>
                    <a:pt x="635" y="31857"/>
                    <a:pt x="435" y="33725"/>
                  </a:cubicBezTo>
                  <a:cubicBezTo>
                    <a:pt x="201" y="35593"/>
                    <a:pt x="1" y="37094"/>
                    <a:pt x="1002" y="38128"/>
                  </a:cubicBezTo>
                  <a:cubicBezTo>
                    <a:pt x="2036" y="39195"/>
                    <a:pt x="30423" y="27287"/>
                    <a:pt x="30423" y="27287"/>
                  </a:cubicBezTo>
                  <a:lnTo>
                    <a:pt x="30056" y="21182"/>
                  </a:lnTo>
                  <a:lnTo>
                    <a:pt x="11576" y="24685"/>
                  </a:lnTo>
                  <a:lnTo>
                    <a:pt x="12543" y="14277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1094526" y="3952212"/>
              <a:ext cx="331220" cy="234548"/>
            </a:xfrm>
            <a:custGeom>
              <a:rect b="b" l="l" r="r" t="t"/>
              <a:pathLst>
                <a:path extrusionOk="0" fill="none" h="4371" w="6172">
                  <a:moveTo>
                    <a:pt x="6172" y="1"/>
                  </a:moveTo>
                  <a:cubicBezTo>
                    <a:pt x="6172" y="1"/>
                    <a:pt x="2269" y="901"/>
                    <a:pt x="1" y="437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4" name="Google Shape;454;p4"/>
          <p:cNvSpPr txBox="1"/>
          <p:nvPr/>
        </p:nvSpPr>
        <p:spPr>
          <a:xfrm>
            <a:off x="4625817" y="1841197"/>
            <a:ext cx="4067428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4000" u="none" cap="none" strike="noStrike">
                <a:solidFill>
                  <a:srgbClr val="0EDB86"/>
                </a:solidFill>
                <a:latin typeface="Nunito Sans"/>
                <a:ea typeface="Nunito Sans"/>
                <a:cs typeface="Nunito Sans"/>
                <a:sym typeface="Nunito Sans"/>
              </a:rPr>
              <a:t>¿Qué es  PlanAway?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4"/>
          <p:cNvSpPr txBox="1"/>
          <p:nvPr>
            <p:ph idx="1" type="subTitle"/>
          </p:nvPr>
        </p:nvSpPr>
        <p:spPr>
          <a:xfrm>
            <a:off x="5580519" y="3184200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1" lang="es-MX" sz="2400"/>
              <a:t>PROBLEMA</a:t>
            </a:r>
            <a:endParaRPr b="1" sz="2400"/>
          </a:p>
        </p:txBody>
      </p:sp>
      <p:pic>
        <p:nvPicPr>
          <p:cNvPr id="456" name="Google Shape;45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612367">
            <a:off x="2725652" y="2073666"/>
            <a:ext cx="1202919" cy="13471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57" name="Google Shape;457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8348" y="1599936"/>
            <a:ext cx="577946" cy="647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169759">
            <a:off x="3275455" y="1399741"/>
            <a:ext cx="749295" cy="839106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4"/>
          <p:cNvSpPr/>
          <p:nvPr/>
        </p:nvSpPr>
        <p:spPr>
          <a:xfrm rot="1240862">
            <a:off x="852731" y="2445389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4"/>
          <p:cNvSpPr/>
          <p:nvPr/>
        </p:nvSpPr>
        <p:spPr>
          <a:xfrm rot="3626799">
            <a:off x="998033" y="2141432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4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4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1000" u="none" cap="none" strike="noStrike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Descripción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63" name="Google Shape;463;p4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04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64" name="Google Shape;464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Google Shape;469;p5"/>
          <p:cNvGrpSpPr/>
          <p:nvPr/>
        </p:nvGrpSpPr>
        <p:grpSpPr>
          <a:xfrm>
            <a:off x="5189946" y="1155611"/>
            <a:ext cx="2525730" cy="4230840"/>
            <a:chOff x="5085649" y="847603"/>
            <a:chExt cx="2923298" cy="4896805"/>
          </a:xfrm>
        </p:grpSpPr>
        <p:sp>
          <p:nvSpPr>
            <p:cNvPr id="470" name="Google Shape;470;p5"/>
            <p:cNvSpPr/>
            <p:nvPr/>
          </p:nvSpPr>
          <p:spPr>
            <a:xfrm>
              <a:off x="5085649" y="847603"/>
              <a:ext cx="2923298" cy="1772544"/>
            </a:xfrm>
            <a:custGeom>
              <a:rect b="b" l="l" r="r" t="t"/>
              <a:pathLst>
                <a:path extrusionOk="0" h="86730" w="143036">
                  <a:moveTo>
                    <a:pt x="0" y="0"/>
                  </a:moveTo>
                  <a:lnTo>
                    <a:pt x="0" y="86729"/>
                  </a:lnTo>
                  <a:lnTo>
                    <a:pt x="143036" y="86729"/>
                  </a:lnTo>
                  <a:lnTo>
                    <a:pt x="143036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5"/>
            <p:cNvSpPr/>
            <p:nvPr/>
          </p:nvSpPr>
          <p:spPr>
            <a:xfrm>
              <a:off x="5185179" y="1080080"/>
              <a:ext cx="1585051" cy="138403"/>
            </a:xfrm>
            <a:custGeom>
              <a:rect b="b" l="l" r="r" t="t"/>
              <a:pathLst>
                <a:path extrusionOk="0" fill="none" h="6772" w="77556">
                  <a:moveTo>
                    <a:pt x="1" y="0"/>
                  </a:moveTo>
                  <a:lnTo>
                    <a:pt x="77556" y="0"/>
                  </a:lnTo>
                  <a:lnTo>
                    <a:pt x="77556" y="6772"/>
                  </a:lnTo>
                  <a:lnTo>
                    <a:pt x="1" y="6772"/>
                  </a:lnTo>
                  <a:close/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5"/>
            <p:cNvSpPr/>
            <p:nvPr/>
          </p:nvSpPr>
          <p:spPr>
            <a:xfrm>
              <a:off x="5185179" y="1296860"/>
              <a:ext cx="1585051" cy="800394"/>
            </a:xfrm>
            <a:custGeom>
              <a:rect b="b" l="l" r="r" t="t"/>
              <a:pathLst>
                <a:path extrusionOk="0" fill="none" h="39163" w="77556">
                  <a:moveTo>
                    <a:pt x="1" y="1"/>
                  </a:moveTo>
                  <a:lnTo>
                    <a:pt x="77556" y="1"/>
                  </a:lnTo>
                  <a:lnTo>
                    <a:pt x="77556" y="39162"/>
                  </a:lnTo>
                  <a:lnTo>
                    <a:pt x="1" y="39162"/>
                  </a:lnTo>
                  <a:close/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5"/>
            <p:cNvSpPr/>
            <p:nvPr/>
          </p:nvSpPr>
          <p:spPr>
            <a:xfrm>
              <a:off x="6860217" y="1875650"/>
              <a:ext cx="1073071" cy="637446"/>
            </a:xfrm>
            <a:custGeom>
              <a:rect b="b" l="l" r="r" t="t"/>
              <a:pathLst>
                <a:path extrusionOk="0" fill="none" h="31190" w="52505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5"/>
            <p:cNvSpPr/>
            <p:nvPr/>
          </p:nvSpPr>
          <p:spPr>
            <a:xfrm>
              <a:off x="6860217" y="1875650"/>
              <a:ext cx="1073071" cy="637446"/>
            </a:xfrm>
            <a:custGeom>
              <a:rect b="b" l="l" r="r" t="t"/>
              <a:pathLst>
                <a:path extrusionOk="0" fill="none" h="31190" w="52505">
                  <a:moveTo>
                    <a:pt x="0" y="31190"/>
                  </a:moveTo>
                  <a:lnTo>
                    <a:pt x="52504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5"/>
            <p:cNvSpPr/>
            <p:nvPr/>
          </p:nvSpPr>
          <p:spPr>
            <a:xfrm>
              <a:off x="6860217" y="1875650"/>
              <a:ext cx="1073071" cy="637446"/>
            </a:xfrm>
            <a:custGeom>
              <a:rect b="b" l="l" r="r" t="t"/>
              <a:pathLst>
                <a:path extrusionOk="0" fill="none" h="31190" w="52505">
                  <a:moveTo>
                    <a:pt x="52504" y="31190"/>
                  </a:moveTo>
                  <a:lnTo>
                    <a:pt x="0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"/>
            <p:cNvSpPr/>
            <p:nvPr/>
          </p:nvSpPr>
          <p:spPr>
            <a:xfrm>
              <a:off x="6492076" y="2218571"/>
              <a:ext cx="259761" cy="20"/>
            </a:xfrm>
            <a:custGeom>
              <a:rect b="b" l="l" r="r" t="t"/>
              <a:pathLst>
                <a:path extrusionOk="0" fill="none" h="1" w="12710">
                  <a:moveTo>
                    <a:pt x="0" y="1"/>
                  </a:moveTo>
                  <a:lnTo>
                    <a:pt x="12709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5"/>
            <p:cNvSpPr/>
            <p:nvPr/>
          </p:nvSpPr>
          <p:spPr>
            <a:xfrm>
              <a:off x="6031905" y="2218571"/>
              <a:ext cx="406338" cy="20"/>
            </a:xfrm>
            <a:custGeom>
              <a:rect b="b" l="l" r="r" t="t"/>
              <a:pathLst>
                <a:path extrusionOk="0" fill="none" h="1" w="19882">
                  <a:moveTo>
                    <a:pt x="0" y="1"/>
                  </a:moveTo>
                  <a:lnTo>
                    <a:pt x="19881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"/>
            <p:cNvSpPr/>
            <p:nvPr/>
          </p:nvSpPr>
          <p:spPr>
            <a:xfrm>
              <a:off x="5404024" y="2218571"/>
              <a:ext cx="548808" cy="20"/>
            </a:xfrm>
            <a:custGeom>
              <a:rect b="b" l="l" r="r" t="t"/>
              <a:pathLst>
                <a:path extrusionOk="0" fill="none" h="1" w="26853">
                  <a:moveTo>
                    <a:pt x="0" y="1"/>
                  </a:moveTo>
                  <a:lnTo>
                    <a:pt x="26853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"/>
            <p:cNvSpPr/>
            <p:nvPr/>
          </p:nvSpPr>
          <p:spPr>
            <a:xfrm>
              <a:off x="5193354" y="2218571"/>
              <a:ext cx="147293" cy="20"/>
            </a:xfrm>
            <a:custGeom>
              <a:rect b="b" l="l" r="r" t="t"/>
              <a:pathLst>
                <a:path extrusionOk="0" fill="none" h="1" w="7207">
                  <a:moveTo>
                    <a:pt x="1" y="1"/>
                  </a:moveTo>
                  <a:lnTo>
                    <a:pt x="7206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"/>
            <p:cNvSpPr/>
            <p:nvPr/>
          </p:nvSpPr>
          <p:spPr>
            <a:xfrm>
              <a:off x="5575822" y="2292207"/>
              <a:ext cx="1176015" cy="20"/>
            </a:xfrm>
            <a:custGeom>
              <a:rect b="b" l="l" r="r" t="t"/>
              <a:pathLst>
                <a:path extrusionOk="0" fill="none" h="1" w="57542">
                  <a:moveTo>
                    <a:pt x="0" y="0"/>
                  </a:moveTo>
                  <a:lnTo>
                    <a:pt x="57541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5"/>
            <p:cNvSpPr/>
            <p:nvPr/>
          </p:nvSpPr>
          <p:spPr>
            <a:xfrm>
              <a:off x="5193354" y="2292207"/>
              <a:ext cx="323178" cy="20"/>
            </a:xfrm>
            <a:custGeom>
              <a:rect b="b" l="l" r="r" t="t"/>
              <a:pathLst>
                <a:path extrusionOk="0" fill="none" h="1" w="15813">
                  <a:moveTo>
                    <a:pt x="1" y="0"/>
                  </a:moveTo>
                  <a:lnTo>
                    <a:pt x="15812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5"/>
            <p:cNvSpPr/>
            <p:nvPr/>
          </p:nvSpPr>
          <p:spPr>
            <a:xfrm>
              <a:off x="6198246" y="2365823"/>
              <a:ext cx="553591" cy="20"/>
            </a:xfrm>
            <a:custGeom>
              <a:rect b="b" l="l" r="r" t="t"/>
              <a:pathLst>
                <a:path extrusionOk="0" fill="none" h="1" w="27087">
                  <a:moveTo>
                    <a:pt x="0" y="1"/>
                  </a:moveTo>
                  <a:lnTo>
                    <a:pt x="27086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5"/>
            <p:cNvSpPr/>
            <p:nvPr/>
          </p:nvSpPr>
          <p:spPr>
            <a:xfrm>
              <a:off x="5649438" y="2365823"/>
              <a:ext cx="470430" cy="20"/>
            </a:xfrm>
            <a:custGeom>
              <a:rect b="b" l="l" r="r" t="t"/>
              <a:pathLst>
                <a:path extrusionOk="0" fill="none" h="1" w="23018">
                  <a:moveTo>
                    <a:pt x="1" y="1"/>
                  </a:moveTo>
                  <a:lnTo>
                    <a:pt x="23017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5"/>
            <p:cNvSpPr/>
            <p:nvPr/>
          </p:nvSpPr>
          <p:spPr>
            <a:xfrm>
              <a:off x="5193354" y="2365823"/>
              <a:ext cx="402251" cy="20"/>
            </a:xfrm>
            <a:custGeom>
              <a:rect b="b" l="l" r="r" t="t"/>
              <a:pathLst>
                <a:path extrusionOk="0" fill="none" h="1" w="19682">
                  <a:moveTo>
                    <a:pt x="1" y="1"/>
                  </a:moveTo>
                  <a:lnTo>
                    <a:pt x="19682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5"/>
            <p:cNvSpPr/>
            <p:nvPr/>
          </p:nvSpPr>
          <p:spPr>
            <a:xfrm>
              <a:off x="6109608" y="2439460"/>
              <a:ext cx="642228" cy="20"/>
            </a:xfrm>
            <a:custGeom>
              <a:rect b="b" l="l" r="r" t="t"/>
              <a:pathLst>
                <a:path extrusionOk="0" fill="none" h="1" w="31424">
                  <a:moveTo>
                    <a:pt x="1" y="0"/>
                  </a:moveTo>
                  <a:lnTo>
                    <a:pt x="31423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5"/>
            <p:cNvSpPr/>
            <p:nvPr/>
          </p:nvSpPr>
          <p:spPr>
            <a:xfrm>
              <a:off x="5585366" y="2439460"/>
              <a:ext cx="460866" cy="20"/>
            </a:xfrm>
            <a:custGeom>
              <a:rect b="b" l="l" r="r" t="t"/>
              <a:pathLst>
                <a:path extrusionOk="0" fill="none" h="1" w="22550">
                  <a:moveTo>
                    <a:pt x="0" y="0"/>
                  </a:moveTo>
                  <a:lnTo>
                    <a:pt x="22550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5"/>
            <p:cNvSpPr/>
            <p:nvPr/>
          </p:nvSpPr>
          <p:spPr>
            <a:xfrm>
              <a:off x="5193354" y="2439460"/>
              <a:ext cx="338179" cy="20"/>
            </a:xfrm>
            <a:custGeom>
              <a:rect b="b" l="l" r="r" t="t"/>
              <a:pathLst>
                <a:path extrusionOk="0" fill="none" h="1" w="16547">
                  <a:moveTo>
                    <a:pt x="1" y="0"/>
                  </a:moveTo>
                  <a:lnTo>
                    <a:pt x="16546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5"/>
            <p:cNvSpPr/>
            <p:nvPr/>
          </p:nvSpPr>
          <p:spPr>
            <a:xfrm>
              <a:off x="6467530" y="2513076"/>
              <a:ext cx="284306" cy="20"/>
            </a:xfrm>
            <a:custGeom>
              <a:rect b="b" l="l" r="r" t="t"/>
              <a:pathLst>
                <a:path extrusionOk="0" fill="none" h="1" w="13911">
                  <a:moveTo>
                    <a:pt x="0" y="1"/>
                  </a:moveTo>
                  <a:lnTo>
                    <a:pt x="13910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5"/>
            <p:cNvSpPr/>
            <p:nvPr/>
          </p:nvSpPr>
          <p:spPr>
            <a:xfrm>
              <a:off x="5796015" y="2513076"/>
              <a:ext cx="617683" cy="20"/>
            </a:xfrm>
            <a:custGeom>
              <a:rect b="b" l="l" r="r" t="t"/>
              <a:pathLst>
                <a:path extrusionOk="0" fill="none" h="1" w="30223">
                  <a:moveTo>
                    <a:pt x="1" y="1"/>
                  </a:moveTo>
                  <a:lnTo>
                    <a:pt x="30222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5"/>
            <p:cNvSpPr/>
            <p:nvPr/>
          </p:nvSpPr>
          <p:spPr>
            <a:xfrm>
              <a:off x="5516512" y="2513076"/>
              <a:ext cx="225671" cy="20"/>
            </a:xfrm>
            <a:custGeom>
              <a:rect b="b" l="l" r="r" t="t"/>
              <a:pathLst>
                <a:path extrusionOk="0" fill="none" h="1" w="11042">
                  <a:moveTo>
                    <a:pt x="0" y="1"/>
                  </a:moveTo>
                  <a:lnTo>
                    <a:pt x="11041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5"/>
            <p:cNvSpPr/>
            <p:nvPr/>
          </p:nvSpPr>
          <p:spPr>
            <a:xfrm>
              <a:off x="5296298" y="2513076"/>
              <a:ext cx="132292" cy="20"/>
            </a:xfrm>
            <a:custGeom>
              <a:rect b="b" l="l" r="r" t="t"/>
              <a:pathLst>
                <a:path extrusionOk="0" fill="none" h="1" w="6473">
                  <a:moveTo>
                    <a:pt x="1" y="1"/>
                  </a:moveTo>
                  <a:lnTo>
                    <a:pt x="6472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5"/>
            <p:cNvSpPr/>
            <p:nvPr/>
          </p:nvSpPr>
          <p:spPr>
            <a:xfrm>
              <a:off x="5193354" y="2513076"/>
              <a:ext cx="102964" cy="20"/>
            </a:xfrm>
            <a:custGeom>
              <a:rect b="b" l="l" r="r" t="t"/>
              <a:pathLst>
                <a:path extrusionOk="0" fill="none" h="1" w="5038">
                  <a:moveTo>
                    <a:pt x="1" y="1"/>
                  </a:moveTo>
                  <a:lnTo>
                    <a:pt x="5038" y="1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5"/>
            <p:cNvSpPr/>
            <p:nvPr/>
          </p:nvSpPr>
          <p:spPr>
            <a:xfrm>
              <a:off x="5085649" y="847603"/>
              <a:ext cx="2923298" cy="127510"/>
            </a:xfrm>
            <a:custGeom>
              <a:rect b="b" l="l" r="r" t="t"/>
              <a:pathLst>
                <a:path extrusionOk="0" h="6239" w="143036">
                  <a:moveTo>
                    <a:pt x="0" y="0"/>
                  </a:moveTo>
                  <a:lnTo>
                    <a:pt x="0" y="6238"/>
                  </a:lnTo>
                  <a:lnTo>
                    <a:pt x="143036" y="6238"/>
                  </a:lnTo>
                  <a:lnTo>
                    <a:pt x="143036" y="0"/>
                  </a:lnTo>
                  <a:close/>
                </a:path>
              </a:pathLst>
            </a:custGeom>
            <a:solidFill>
              <a:srgbClr val="D0E1A3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"/>
            <p:cNvSpPr/>
            <p:nvPr/>
          </p:nvSpPr>
          <p:spPr>
            <a:xfrm>
              <a:off x="5505599" y="885780"/>
              <a:ext cx="2437233" cy="51155"/>
            </a:xfrm>
            <a:custGeom>
              <a:rect b="b" l="l" r="r" t="t"/>
              <a:pathLst>
                <a:path extrusionOk="0" h="2503" w="119253">
                  <a:moveTo>
                    <a:pt x="0" y="0"/>
                  </a:moveTo>
                  <a:lnTo>
                    <a:pt x="0" y="2502"/>
                  </a:lnTo>
                  <a:lnTo>
                    <a:pt x="119252" y="2502"/>
                  </a:lnTo>
                  <a:lnTo>
                    <a:pt x="119252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"/>
            <p:cNvSpPr/>
            <p:nvPr/>
          </p:nvSpPr>
          <p:spPr>
            <a:xfrm>
              <a:off x="5130652" y="885780"/>
              <a:ext cx="323832" cy="51155"/>
            </a:xfrm>
            <a:custGeom>
              <a:rect b="b" l="l" r="r" t="t"/>
              <a:pathLst>
                <a:path extrusionOk="0" h="2503" w="15845">
                  <a:moveTo>
                    <a:pt x="0" y="0"/>
                  </a:moveTo>
                  <a:lnTo>
                    <a:pt x="0" y="2502"/>
                  </a:lnTo>
                  <a:lnTo>
                    <a:pt x="15845" y="2502"/>
                  </a:lnTo>
                  <a:lnTo>
                    <a:pt x="15845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"/>
            <p:cNvSpPr/>
            <p:nvPr/>
          </p:nvSpPr>
          <p:spPr>
            <a:xfrm>
              <a:off x="5865534" y="1515527"/>
              <a:ext cx="291112" cy="336790"/>
            </a:xfrm>
            <a:custGeom>
              <a:rect b="b" l="l" r="r" t="t"/>
              <a:pathLst>
                <a:path extrusionOk="0" h="16479" w="14244">
                  <a:moveTo>
                    <a:pt x="0" y="0"/>
                  </a:moveTo>
                  <a:lnTo>
                    <a:pt x="0" y="16479"/>
                  </a:lnTo>
                  <a:lnTo>
                    <a:pt x="14244" y="8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5"/>
            <p:cNvSpPr/>
            <p:nvPr/>
          </p:nvSpPr>
          <p:spPr>
            <a:xfrm>
              <a:off x="6005316" y="2853953"/>
              <a:ext cx="98182" cy="366117"/>
            </a:xfrm>
            <a:custGeom>
              <a:rect b="b" l="l" r="r" t="t"/>
              <a:pathLst>
                <a:path extrusionOk="0" h="17914" w="4804">
                  <a:moveTo>
                    <a:pt x="1234" y="1"/>
                  </a:moveTo>
                  <a:lnTo>
                    <a:pt x="0" y="234"/>
                  </a:lnTo>
                  <a:lnTo>
                    <a:pt x="3569" y="17913"/>
                  </a:lnTo>
                  <a:lnTo>
                    <a:pt x="4804" y="17647"/>
                  </a:lnTo>
                  <a:lnTo>
                    <a:pt x="1234" y="1"/>
                  </a:ln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5"/>
            <p:cNvSpPr/>
            <p:nvPr/>
          </p:nvSpPr>
          <p:spPr>
            <a:xfrm>
              <a:off x="6076888" y="3207767"/>
              <a:ext cx="479975" cy="17065"/>
            </a:xfrm>
            <a:custGeom>
              <a:rect b="b" l="l" r="r" t="t"/>
              <a:pathLst>
                <a:path extrusionOk="0" h="835" w="23485">
                  <a:moveTo>
                    <a:pt x="1" y="1"/>
                  </a:moveTo>
                  <a:lnTo>
                    <a:pt x="1" y="835"/>
                  </a:lnTo>
                  <a:lnTo>
                    <a:pt x="23484" y="835"/>
                  </a:lnTo>
                  <a:lnTo>
                    <a:pt x="23484" y="1"/>
                  </a:ln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5"/>
            <p:cNvSpPr/>
            <p:nvPr/>
          </p:nvSpPr>
          <p:spPr>
            <a:xfrm>
              <a:off x="6689768" y="4106996"/>
              <a:ext cx="741084" cy="36154"/>
            </a:xfrm>
            <a:custGeom>
              <a:rect b="b" l="l" r="r" t="t"/>
              <a:pathLst>
                <a:path extrusionOk="0" h="1769" w="36261">
                  <a:moveTo>
                    <a:pt x="1" y="0"/>
                  </a:moveTo>
                  <a:lnTo>
                    <a:pt x="1" y="1768"/>
                  </a:lnTo>
                  <a:lnTo>
                    <a:pt x="36260" y="1768"/>
                  </a:lnTo>
                  <a:lnTo>
                    <a:pt x="36260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5"/>
            <p:cNvSpPr/>
            <p:nvPr/>
          </p:nvSpPr>
          <p:spPr>
            <a:xfrm>
              <a:off x="6648872" y="2881768"/>
              <a:ext cx="932624" cy="1552473"/>
            </a:xfrm>
            <a:custGeom>
              <a:rect b="b" l="l" r="r" t="t"/>
              <a:pathLst>
                <a:path extrusionOk="0" h="75962" w="45633">
                  <a:moveTo>
                    <a:pt x="41951" y="0"/>
                  </a:moveTo>
                  <a:cubicBezTo>
                    <a:pt x="40058" y="0"/>
                    <a:pt x="39629" y="2376"/>
                    <a:pt x="39629" y="2376"/>
                  </a:cubicBezTo>
                  <a:lnTo>
                    <a:pt x="34859" y="36000"/>
                  </a:lnTo>
                  <a:lnTo>
                    <a:pt x="4203" y="36000"/>
                  </a:lnTo>
                  <a:cubicBezTo>
                    <a:pt x="3369" y="36000"/>
                    <a:pt x="2736" y="36633"/>
                    <a:pt x="2736" y="37434"/>
                  </a:cubicBezTo>
                  <a:lnTo>
                    <a:pt x="2736" y="41170"/>
                  </a:lnTo>
                  <a:lnTo>
                    <a:pt x="0" y="75428"/>
                  </a:lnTo>
                  <a:lnTo>
                    <a:pt x="1635" y="75428"/>
                  </a:lnTo>
                  <a:lnTo>
                    <a:pt x="3670" y="45940"/>
                  </a:lnTo>
                  <a:lnTo>
                    <a:pt x="35659" y="45940"/>
                  </a:lnTo>
                  <a:lnTo>
                    <a:pt x="39962" y="75962"/>
                  </a:lnTo>
                  <a:lnTo>
                    <a:pt x="42130" y="75962"/>
                  </a:lnTo>
                  <a:cubicBezTo>
                    <a:pt x="42130" y="75962"/>
                    <a:pt x="38394" y="49476"/>
                    <a:pt x="39362" y="41037"/>
                  </a:cubicBezTo>
                  <a:cubicBezTo>
                    <a:pt x="40296" y="32597"/>
                    <a:pt x="43732" y="5344"/>
                    <a:pt x="43732" y="5344"/>
                  </a:cubicBezTo>
                  <a:cubicBezTo>
                    <a:pt x="43732" y="5344"/>
                    <a:pt x="45633" y="1141"/>
                    <a:pt x="42898" y="174"/>
                  </a:cubicBezTo>
                  <a:cubicBezTo>
                    <a:pt x="42547" y="53"/>
                    <a:pt x="42233" y="0"/>
                    <a:pt x="41951" y="0"/>
                  </a:cubicBezTo>
                  <a:close/>
                </a:path>
              </a:pathLst>
            </a:custGeom>
            <a:solidFill>
              <a:srgbClr val="191919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5"/>
            <p:cNvSpPr/>
            <p:nvPr/>
          </p:nvSpPr>
          <p:spPr>
            <a:xfrm>
              <a:off x="6648872" y="2883955"/>
              <a:ext cx="932624" cy="1549612"/>
            </a:xfrm>
            <a:custGeom>
              <a:rect b="b" l="l" r="r" t="t"/>
              <a:pathLst>
                <a:path extrusionOk="0" h="75822" w="45633">
                  <a:moveTo>
                    <a:pt x="42698" y="0"/>
                  </a:moveTo>
                  <a:cubicBezTo>
                    <a:pt x="42898" y="434"/>
                    <a:pt x="43031" y="1168"/>
                    <a:pt x="42798" y="2502"/>
                  </a:cubicBezTo>
                  <a:cubicBezTo>
                    <a:pt x="42231" y="5504"/>
                    <a:pt x="36493" y="41196"/>
                    <a:pt x="36493" y="41196"/>
                  </a:cubicBezTo>
                  <a:lnTo>
                    <a:pt x="2702" y="41196"/>
                  </a:lnTo>
                  <a:lnTo>
                    <a:pt x="0" y="75721"/>
                  </a:lnTo>
                  <a:lnTo>
                    <a:pt x="1635" y="75721"/>
                  </a:lnTo>
                  <a:lnTo>
                    <a:pt x="5204" y="45800"/>
                  </a:lnTo>
                  <a:lnTo>
                    <a:pt x="35693" y="45800"/>
                  </a:lnTo>
                  <a:lnTo>
                    <a:pt x="39962" y="75821"/>
                  </a:lnTo>
                  <a:lnTo>
                    <a:pt x="42130" y="75821"/>
                  </a:lnTo>
                  <a:cubicBezTo>
                    <a:pt x="42130" y="75821"/>
                    <a:pt x="38394" y="49336"/>
                    <a:pt x="39362" y="40896"/>
                  </a:cubicBezTo>
                  <a:cubicBezTo>
                    <a:pt x="40329" y="32457"/>
                    <a:pt x="44399" y="5838"/>
                    <a:pt x="44399" y="5838"/>
                  </a:cubicBezTo>
                  <a:cubicBezTo>
                    <a:pt x="44399" y="5838"/>
                    <a:pt x="45633" y="1034"/>
                    <a:pt x="42931" y="67"/>
                  </a:cubicBezTo>
                  <a:cubicBezTo>
                    <a:pt x="42831" y="67"/>
                    <a:pt x="42764" y="34"/>
                    <a:pt x="42698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5"/>
            <p:cNvSpPr/>
            <p:nvPr/>
          </p:nvSpPr>
          <p:spPr>
            <a:xfrm>
              <a:off x="6325040" y="3040077"/>
              <a:ext cx="546785" cy="166361"/>
            </a:xfrm>
            <a:custGeom>
              <a:rect b="b" l="l" r="r" t="t"/>
              <a:pathLst>
                <a:path extrusionOk="0" h="8140" w="26754">
                  <a:moveTo>
                    <a:pt x="26119" y="0"/>
                  </a:moveTo>
                  <a:lnTo>
                    <a:pt x="9074" y="967"/>
                  </a:lnTo>
                  <a:lnTo>
                    <a:pt x="1502" y="5337"/>
                  </a:lnTo>
                  <a:lnTo>
                    <a:pt x="1" y="7939"/>
                  </a:lnTo>
                  <a:lnTo>
                    <a:pt x="1168" y="8139"/>
                  </a:lnTo>
                  <a:lnTo>
                    <a:pt x="3837" y="6972"/>
                  </a:lnTo>
                  <a:cubicBezTo>
                    <a:pt x="3837" y="6972"/>
                    <a:pt x="6839" y="6438"/>
                    <a:pt x="7706" y="6104"/>
                  </a:cubicBezTo>
                  <a:cubicBezTo>
                    <a:pt x="8574" y="5771"/>
                    <a:pt x="10909" y="3202"/>
                    <a:pt x="10909" y="3202"/>
                  </a:cubicBezTo>
                  <a:lnTo>
                    <a:pt x="26753" y="5771"/>
                  </a:lnTo>
                  <a:lnTo>
                    <a:pt x="26119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5"/>
            <p:cNvSpPr/>
            <p:nvPr/>
          </p:nvSpPr>
          <p:spPr>
            <a:xfrm>
              <a:off x="6012122" y="4116540"/>
              <a:ext cx="445885" cy="295158"/>
            </a:xfrm>
            <a:custGeom>
              <a:rect b="b" l="l" r="r" t="t"/>
              <a:pathLst>
                <a:path extrusionOk="0" h="14442" w="21817">
                  <a:moveTo>
                    <a:pt x="16846" y="0"/>
                  </a:moveTo>
                  <a:cubicBezTo>
                    <a:pt x="16846" y="0"/>
                    <a:pt x="13844" y="5237"/>
                    <a:pt x="13444" y="5237"/>
                  </a:cubicBezTo>
                  <a:cubicBezTo>
                    <a:pt x="13217" y="5237"/>
                    <a:pt x="12152" y="5447"/>
                    <a:pt x="10796" y="5447"/>
                  </a:cubicBezTo>
                  <a:cubicBezTo>
                    <a:pt x="9558" y="5447"/>
                    <a:pt x="8078" y="5272"/>
                    <a:pt x="6772" y="4603"/>
                  </a:cubicBezTo>
                  <a:cubicBezTo>
                    <a:pt x="4875" y="3666"/>
                    <a:pt x="3306" y="2870"/>
                    <a:pt x="2227" y="2870"/>
                  </a:cubicBezTo>
                  <a:cubicBezTo>
                    <a:pt x="1733" y="2870"/>
                    <a:pt x="1341" y="3037"/>
                    <a:pt x="1068" y="3436"/>
                  </a:cubicBezTo>
                  <a:cubicBezTo>
                    <a:pt x="635" y="4036"/>
                    <a:pt x="268" y="4670"/>
                    <a:pt x="1" y="5371"/>
                  </a:cubicBezTo>
                  <a:cubicBezTo>
                    <a:pt x="1" y="5371"/>
                    <a:pt x="2569" y="9007"/>
                    <a:pt x="4938" y="10308"/>
                  </a:cubicBezTo>
                  <a:cubicBezTo>
                    <a:pt x="7306" y="11575"/>
                    <a:pt x="8307" y="10908"/>
                    <a:pt x="10775" y="12309"/>
                  </a:cubicBezTo>
                  <a:cubicBezTo>
                    <a:pt x="12864" y="13495"/>
                    <a:pt x="13329" y="14442"/>
                    <a:pt x="14656" y="14442"/>
                  </a:cubicBezTo>
                  <a:cubicBezTo>
                    <a:pt x="14897" y="14442"/>
                    <a:pt x="15166" y="14410"/>
                    <a:pt x="15479" y="14344"/>
                  </a:cubicBezTo>
                  <a:cubicBezTo>
                    <a:pt x="17513" y="13910"/>
                    <a:pt x="18714" y="7372"/>
                    <a:pt x="19248" y="6638"/>
                  </a:cubicBezTo>
                  <a:cubicBezTo>
                    <a:pt x="19782" y="5871"/>
                    <a:pt x="21816" y="1701"/>
                    <a:pt x="21816" y="1701"/>
                  </a:cubicBezTo>
                  <a:lnTo>
                    <a:pt x="16846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5"/>
            <p:cNvSpPr/>
            <p:nvPr/>
          </p:nvSpPr>
          <p:spPr>
            <a:xfrm>
              <a:off x="6012122" y="4174869"/>
              <a:ext cx="389293" cy="236830"/>
            </a:xfrm>
            <a:custGeom>
              <a:rect b="b" l="l" r="r" t="t"/>
              <a:pathLst>
                <a:path extrusionOk="0" h="11588" w="19048">
                  <a:moveTo>
                    <a:pt x="2229" y="1"/>
                  </a:moveTo>
                  <a:cubicBezTo>
                    <a:pt x="1734" y="1"/>
                    <a:pt x="1341" y="172"/>
                    <a:pt x="1068" y="582"/>
                  </a:cubicBezTo>
                  <a:cubicBezTo>
                    <a:pt x="635" y="1182"/>
                    <a:pt x="268" y="1816"/>
                    <a:pt x="1" y="2517"/>
                  </a:cubicBezTo>
                  <a:cubicBezTo>
                    <a:pt x="1" y="2517"/>
                    <a:pt x="2569" y="6153"/>
                    <a:pt x="4938" y="7454"/>
                  </a:cubicBezTo>
                  <a:cubicBezTo>
                    <a:pt x="7306" y="8721"/>
                    <a:pt x="8307" y="8054"/>
                    <a:pt x="10775" y="9455"/>
                  </a:cubicBezTo>
                  <a:cubicBezTo>
                    <a:pt x="12864" y="10641"/>
                    <a:pt x="13329" y="11588"/>
                    <a:pt x="14656" y="11588"/>
                  </a:cubicBezTo>
                  <a:cubicBezTo>
                    <a:pt x="14897" y="11588"/>
                    <a:pt x="15166" y="11556"/>
                    <a:pt x="15479" y="11490"/>
                  </a:cubicBezTo>
                  <a:cubicBezTo>
                    <a:pt x="17280" y="11123"/>
                    <a:pt x="18414" y="5952"/>
                    <a:pt x="19048" y="4251"/>
                  </a:cubicBezTo>
                  <a:cubicBezTo>
                    <a:pt x="17180" y="3784"/>
                    <a:pt x="15212" y="2650"/>
                    <a:pt x="13944" y="1850"/>
                  </a:cubicBezTo>
                  <a:cubicBezTo>
                    <a:pt x="13711" y="2183"/>
                    <a:pt x="13544" y="2383"/>
                    <a:pt x="13444" y="2383"/>
                  </a:cubicBezTo>
                  <a:cubicBezTo>
                    <a:pt x="13217" y="2383"/>
                    <a:pt x="12152" y="2593"/>
                    <a:pt x="10796" y="2593"/>
                  </a:cubicBezTo>
                  <a:cubicBezTo>
                    <a:pt x="9558" y="2593"/>
                    <a:pt x="8078" y="2418"/>
                    <a:pt x="6772" y="1749"/>
                  </a:cubicBezTo>
                  <a:cubicBezTo>
                    <a:pt x="4876" y="812"/>
                    <a:pt x="3308" y="1"/>
                    <a:pt x="2229" y="1"/>
                  </a:cubicBezTo>
                  <a:close/>
                </a:path>
              </a:pathLst>
            </a:custGeom>
            <a:solidFill>
              <a:srgbClr val="191919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5"/>
            <p:cNvSpPr/>
            <p:nvPr/>
          </p:nvSpPr>
          <p:spPr>
            <a:xfrm>
              <a:off x="6011447" y="4174951"/>
              <a:ext cx="346334" cy="236748"/>
            </a:xfrm>
            <a:custGeom>
              <a:rect b="b" l="l" r="r" t="t"/>
              <a:pathLst>
                <a:path extrusionOk="0" h="11584" w="16946">
                  <a:moveTo>
                    <a:pt x="2233" y="1"/>
                  </a:moveTo>
                  <a:cubicBezTo>
                    <a:pt x="1746" y="1"/>
                    <a:pt x="1364" y="172"/>
                    <a:pt x="1101" y="578"/>
                  </a:cubicBezTo>
                  <a:cubicBezTo>
                    <a:pt x="668" y="1178"/>
                    <a:pt x="301" y="1812"/>
                    <a:pt x="0" y="2513"/>
                  </a:cubicBezTo>
                  <a:cubicBezTo>
                    <a:pt x="0" y="2513"/>
                    <a:pt x="2602" y="6149"/>
                    <a:pt x="4937" y="7450"/>
                  </a:cubicBezTo>
                  <a:cubicBezTo>
                    <a:pt x="7306" y="8717"/>
                    <a:pt x="8306" y="8050"/>
                    <a:pt x="10775" y="9451"/>
                  </a:cubicBezTo>
                  <a:cubicBezTo>
                    <a:pt x="12864" y="10637"/>
                    <a:pt x="13352" y="11584"/>
                    <a:pt x="14687" y="11584"/>
                  </a:cubicBezTo>
                  <a:cubicBezTo>
                    <a:pt x="14929" y="11584"/>
                    <a:pt x="15199" y="11552"/>
                    <a:pt x="15512" y="11486"/>
                  </a:cubicBezTo>
                  <a:cubicBezTo>
                    <a:pt x="15545" y="11486"/>
                    <a:pt x="15612" y="11452"/>
                    <a:pt x="15678" y="11419"/>
                  </a:cubicBezTo>
                  <a:lnTo>
                    <a:pt x="15745" y="11419"/>
                  </a:lnTo>
                  <a:lnTo>
                    <a:pt x="15845" y="11352"/>
                  </a:lnTo>
                  <a:lnTo>
                    <a:pt x="15912" y="11319"/>
                  </a:lnTo>
                  <a:lnTo>
                    <a:pt x="16012" y="11252"/>
                  </a:lnTo>
                  <a:lnTo>
                    <a:pt x="16079" y="11186"/>
                  </a:lnTo>
                  <a:lnTo>
                    <a:pt x="16179" y="11085"/>
                  </a:lnTo>
                  <a:lnTo>
                    <a:pt x="16245" y="11019"/>
                  </a:lnTo>
                  <a:cubicBezTo>
                    <a:pt x="16279" y="10985"/>
                    <a:pt x="16312" y="10952"/>
                    <a:pt x="16345" y="10919"/>
                  </a:cubicBezTo>
                  <a:lnTo>
                    <a:pt x="16412" y="10852"/>
                  </a:lnTo>
                  <a:cubicBezTo>
                    <a:pt x="16446" y="10819"/>
                    <a:pt x="16479" y="10785"/>
                    <a:pt x="16512" y="10719"/>
                  </a:cubicBezTo>
                  <a:lnTo>
                    <a:pt x="16579" y="10652"/>
                  </a:lnTo>
                  <a:lnTo>
                    <a:pt x="16679" y="10485"/>
                  </a:lnTo>
                  <a:lnTo>
                    <a:pt x="16712" y="10452"/>
                  </a:lnTo>
                  <a:cubicBezTo>
                    <a:pt x="16812" y="10318"/>
                    <a:pt x="16879" y="10185"/>
                    <a:pt x="16946" y="10018"/>
                  </a:cubicBezTo>
                  <a:cubicBezTo>
                    <a:pt x="14878" y="10018"/>
                    <a:pt x="13443" y="8717"/>
                    <a:pt x="11208" y="7950"/>
                  </a:cubicBezTo>
                  <a:cubicBezTo>
                    <a:pt x="8440" y="6983"/>
                    <a:pt x="8273" y="7750"/>
                    <a:pt x="6238" y="6349"/>
                  </a:cubicBezTo>
                  <a:cubicBezTo>
                    <a:pt x="4203" y="4981"/>
                    <a:pt x="3970" y="4114"/>
                    <a:pt x="3970" y="4114"/>
                  </a:cubicBezTo>
                  <a:lnTo>
                    <a:pt x="5771" y="1278"/>
                  </a:lnTo>
                  <a:cubicBezTo>
                    <a:pt x="4315" y="550"/>
                    <a:pt x="3106" y="1"/>
                    <a:pt x="2233" y="1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5"/>
            <p:cNvSpPr/>
            <p:nvPr/>
          </p:nvSpPr>
          <p:spPr>
            <a:xfrm>
              <a:off x="6227553" y="3474353"/>
              <a:ext cx="704930" cy="711736"/>
            </a:xfrm>
            <a:custGeom>
              <a:rect b="b" l="l" r="r" t="t"/>
              <a:pathLst>
                <a:path extrusionOk="0" h="34825" w="34492">
                  <a:moveTo>
                    <a:pt x="14990" y="1"/>
                  </a:moveTo>
                  <a:cubicBezTo>
                    <a:pt x="12522" y="1"/>
                    <a:pt x="10754" y="1192"/>
                    <a:pt x="9541" y="4603"/>
                  </a:cubicBezTo>
                  <a:lnTo>
                    <a:pt x="1" y="28420"/>
                  </a:lnTo>
                  <a:lnTo>
                    <a:pt x="11375" y="34825"/>
                  </a:lnTo>
                  <a:cubicBezTo>
                    <a:pt x="11375" y="34825"/>
                    <a:pt x="23451" y="7405"/>
                    <a:pt x="23584" y="6871"/>
                  </a:cubicBezTo>
                  <a:cubicBezTo>
                    <a:pt x="23718" y="6338"/>
                    <a:pt x="25819" y="5804"/>
                    <a:pt x="25819" y="5804"/>
                  </a:cubicBezTo>
                  <a:lnTo>
                    <a:pt x="34492" y="6971"/>
                  </a:lnTo>
                  <a:cubicBezTo>
                    <a:pt x="34492" y="6971"/>
                    <a:pt x="21416" y="1201"/>
                    <a:pt x="17580" y="333"/>
                  </a:cubicBezTo>
                  <a:cubicBezTo>
                    <a:pt x="16642" y="123"/>
                    <a:pt x="15780" y="1"/>
                    <a:pt x="14990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5"/>
            <p:cNvSpPr/>
            <p:nvPr/>
          </p:nvSpPr>
          <p:spPr>
            <a:xfrm>
              <a:off x="6605238" y="3876563"/>
              <a:ext cx="308851" cy="440244"/>
            </a:xfrm>
            <a:custGeom>
              <a:rect b="b" l="l" r="r" t="t"/>
              <a:pathLst>
                <a:path extrusionOk="0" h="21541" w="15112">
                  <a:moveTo>
                    <a:pt x="6739" y="0"/>
                  </a:moveTo>
                  <a:lnTo>
                    <a:pt x="935" y="3436"/>
                  </a:lnTo>
                  <a:lnTo>
                    <a:pt x="6305" y="8473"/>
                  </a:lnTo>
                  <a:cubicBezTo>
                    <a:pt x="6305" y="8473"/>
                    <a:pt x="4504" y="12976"/>
                    <a:pt x="2336" y="15878"/>
                  </a:cubicBezTo>
                  <a:cubicBezTo>
                    <a:pt x="201" y="18781"/>
                    <a:pt x="1" y="20448"/>
                    <a:pt x="935" y="21116"/>
                  </a:cubicBezTo>
                  <a:cubicBezTo>
                    <a:pt x="1349" y="21401"/>
                    <a:pt x="1940" y="21540"/>
                    <a:pt x="2581" y="21540"/>
                  </a:cubicBezTo>
                  <a:cubicBezTo>
                    <a:pt x="3436" y="21540"/>
                    <a:pt x="4379" y="21292"/>
                    <a:pt x="5104" y="20815"/>
                  </a:cubicBezTo>
                  <a:cubicBezTo>
                    <a:pt x="6405" y="19948"/>
                    <a:pt x="13677" y="12776"/>
                    <a:pt x="14544" y="11475"/>
                  </a:cubicBezTo>
                  <a:cubicBezTo>
                    <a:pt x="15111" y="10575"/>
                    <a:pt x="14945" y="9374"/>
                    <a:pt x="14144" y="8707"/>
                  </a:cubicBezTo>
                  <a:cubicBezTo>
                    <a:pt x="13810" y="8473"/>
                    <a:pt x="6739" y="0"/>
                    <a:pt x="6739" y="0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5"/>
            <p:cNvSpPr/>
            <p:nvPr/>
          </p:nvSpPr>
          <p:spPr>
            <a:xfrm>
              <a:off x="6605238" y="3970637"/>
              <a:ext cx="309526" cy="346170"/>
            </a:xfrm>
            <a:custGeom>
              <a:rect b="b" l="l" r="r" t="t"/>
              <a:pathLst>
                <a:path extrusionOk="0" h="16938" w="15145">
                  <a:moveTo>
                    <a:pt x="10608" y="1"/>
                  </a:moveTo>
                  <a:cubicBezTo>
                    <a:pt x="9040" y="1902"/>
                    <a:pt x="6205" y="2970"/>
                    <a:pt x="5605" y="3203"/>
                  </a:cubicBezTo>
                  <a:lnTo>
                    <a:pt x="6338" y="3870"/>
                  </a:lnTo>
                  <a:cubicBezTo>
                    <a:pt x="6338" y="3870"/>
                    <a:pt x="4504" y="8373"/>
                    <a:pt x="2369" y="11275"/>
                  </a:cubicBezTo>
                  <a:cubicBezTo>
                    <a:pt x="201" y="14178"/>
                    <a:pt x="1" y="15845"/>
                    <a:pt x="968" y="16513"/>
                  </a:cubicBezTo>
                  <a:cubicBezTo>
                    <a:pt x="1382" y="16798"/>
                    <a:pt x="1974" y="16937"/>
                    <a:pt x="2614" y="16937"/>
                  </a:cubicBezTo>
                  <a:cubicBezTo>
                    <a:pt x="3470" y="16937"/>
                    <a:pt x="4413" y="16689"/>
                    <a:pt x="5138" y="16212"/>
                  </a:cubicBezTo>
                  <a:cubicBezTo>
                    <a:pt x="6405" y="15345"/>
                    <a:pt x="13710" y="8173"/>
                    <a:pt x="14578" y="6872"/>
                  </a:cubicBezTo>
                  <a:cubicBezTo>
                    <a:pt x="15145" y="5972"/>
                    <a:pt x="14945" y="4771"/>
                    <a:pt x="14144" y="4104"/>
                  </a:cubicBezTo>
                  <a:cubicBezTo>
                    <a:pt x="14011" y="3970"/>
                    <a:pt x="12343" y="2036"/>
                    <a:pt x="10608" y="1"/>
                  </a:cubicBezTo>
                  <a:close/>
                </a:path>
              </a:pathLst>
            </a:custGeom>
            <a:solidFill>
              <a:srgbClr val="191919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5"/>
            <p:cNvSpPr/>
            <p:nvPr/>
          </p:nvSpPr>
          <p:spPr>
            <a:xfrm>
              <a:off x="6606608" y="4056536"/>
              <a:ext cx="306787" cy="260272"/>
            </a:xfrm>
            <a:custGeom>
              <a:rect b="b" l="l" r="r" t="t"/>
              <a:pathLst>
                <a:path extrusionOk="0" h="12735" w="15011">
                  <a:moveTo>
                    <a:pt x="14210" y="1"/>
                  </a:moveTo>
                  <a:cubicBezTo>
                    <a:pt x="14144" y="735"/>
                    <a:pt x="13877" y="1435"/>
                    <a:pt x="13410" y="2036"/>
                  </a:cubicBezTo>
                  <a:cubicBezTo>
                    <a:pt x="12142" y="3637"/>
                    <a:pt x="4970" y="10275"/>
                    <a:pt x="4970" y="10275"/>
                  </a:cubicBezTo>
                  <a:lnTo>
                    <a:pt x="1635" y="7973"/>
                  </a:lnTo>
                  <a:cubicBezTo>
                    <a:pt x="100" y="10308"/>
                    <a:pt x="0" y="11742"/>
                    <a:pt x="868" y="12310"/>
                  </a:cubicBezTo>
                  <a:cubicBezTo>
                    <a:pt x="1282" y="12595"/>
                    <a:pt x="1873" y="12734"/>
                    <a:pt x="2514" y="12734"/>
                  </a:cubicBezTo>
                  <a:cubicBezTo>
                    <a:pt x="3369" y="12734"/>
                    <a:pt x="4312" y="12486"/>
                    <a:pt x="5037" y="12009"/>
                  </a:cubicBezTo>
                  <a:cubicBezTo>
                    <a:pt x="6305" y="11142"/>
                    <a:pt x="13610" y="3970"/>
                    <a:pt x="14477" y="2669"/>
                  </a:cubicBezTo>
                  <a:cubicBezTo>
                    <a:pt x="15011" y="1835"/>
                    <a:pt x="14911" y="735"/>
                    <a:pt x="14210" y="1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5"/>
            <p:cNvSpPr/>
            <p:nvPr/>
          </p:nvSpPr>
          <p:spPr>
            <a:xfrm>
              <a:off x="6781123" y="4023775"/>
              <a:ext cx="54343" cy="45964"/>
            </a:xfrm>
            <a:custGeom>
              <a:rect b="b" l="l" r="r" t="t"/>
              <a:pathLst>
                <a:path extrusionOk="0" h="2249" w="2659">
                  <a:moveTo>
                    <a:pt x="1562" y="1"/>
                  </a:moveTo>
                  <a:cubicBezTo>
                    <a:pt x="1542" y="1"/>
                    <a:pt x="1522" y="1"/>
                    <a:pt x="1502" y="3"/>
                  </a:cubicBezTo>
                  <a:cubicBezTo>
                    <a:pt x="501" y="3"/>
                    <a:pt x="1" y="1237"/>
                    <a:pt x="735" y="1937"/>
                  </a:cubicBezTo>
                  <a:cubicBezTo>
                    <a:pt x="960" y="2153"/>
                    <a:pt x="1230" y="2248"/>
                    <a:pt x="1494" y="2248"/>
                  </a:cubicBezTo>
                  <a:cubicBezTo>
                    <a:pt x="2090" y="2248"/>
                    <a:pt x="2659" y="1763"/>
                    <a:pt x="2636" y="1070"/>
                  </a:cubicBezTo>
                  <a:cubicBezTo>
                    <a:pt x="2604" y="458"/>
                    <a:pt x="2135" y="1"/>
                    <a:pt x="1562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5"/>
            <p:cNvSpPr/>
            <p:nvPr/>
          </p:nvSpPr>
          <p:spPr>
            <a:xfrm>
              <a:off x="6234379" y="3234356"/>
              <a:ext cx="1128293" cy="791524"/>
            </a:xfrm>
            <a:custGeom>
              <a:rect b="b" l="l" r="r" t="t"/>
              <a:pathLst>
                <a:path extrusionOk="0" h="38729" w="55207">
                  <a:moveTo>
                    <a:pt x="32924" y="1"/>
                  </a:moveTo>
                  <a:lnTo>
                    <a:pt x="32824" y="1002"/>
                  </a:lnTo>
                  <a:lnTo>
                    <a:pt x="32290" y="2803"/>
                  </a:lnTo>
                  <a:cubicBezTo>
                    <a:pt x="32290" y="2803"/>
                    <a:pt x="16078" y="3036"/>
                    <a:pt x="9007" y="4971"/>
                  </a:cubicBezTo>
                  <a:cubicBezTo>
                    <a:pt x="1935" y="6873"/>
                    <a:pt x="0" y="7973"/>
                    <a:pt x="534" y="11909"/>
                  </a:cubicBezTo>
                  <a:cubicBezTo>
                    <a:pt x="1068" y="15879"/>
                    <a:pt x="12009" y="38729"/>
                    <a:pt x="12009" y="38729"/>
                  </a:cubicBezTo>
                  <a:cubicBezTo>
                    <a:pt x="14210" y="38095"/>
                    <a:pt x="16379" y="37328"/>
                    <a:pt x="18447" y="36360"/>
                  </a:cubicBezTo>
                  <a:cubicBezTo>
                    <a:pt x="20915" y="35159"/>
                    <a:pt x="23250" y="33725"/>
                    <a:pt x="25418" y="32057"/>
                  </a:cubicBezTo>
                  <a:lnTo>
                    <a:pt x="17279" y="16513"/>
                  </a:lnTo>
                  <a:lnTo>
                    <a:pt x="17279" y="16513"/>
                  </a:lnTo>
                  <a:cubicBezTo>
                    <a:pt x="17280" y="16513"/>
                    <a:pt x="26586" y="18447"/>
                    <a:pt x="36993" y="19415"/>
                  </a:cubicBezTo>
                  <a:cubicBezTo>
                    <a:pt x="39462" y="19644"/>
                    <a:pt x="41594" y="19759"/>
                    <a:pt x="43431" y="19759"/>
                  </a:cubicBezTo>
                  <a:cubicBezTo>
                    <a:pt x="49338" y="19759"/>
                    <a:pt x="52208" y="18571"/>
                    <a:pt x="53505" y="16179"/>
                  </a:cubicBezTo>
                  <a:cubicBezTo>
                    <a:pt x="55206" y="13077"/>
                    <a:pt x="52338" y="668"/>
                    <a:pt x="52338" y="668"/>
                  </a:cubicBezTo>
                  <a:lnTo>
                    <a:pt x="32924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5"/>
            <p:cNvSpPr/>
            <p:nvPr/>
          </p:nvSpPr>
          <p:spPr>
            <a:xfrm>
              <a:off x="6461399" y="3486616"/>
              <a:ext cx="126140" cy="85919"/>
            </a:xfrm>
            <a:custGeom>
              <a:rect b="b" l="l" r="r" t="t"/>
              <a:pathLst>
                <a:path extrusionOk="0" fill="none" h="4204" w="6172">
                  <a:moveTo>
                    <a:pt x="6171" y="4203"/>
                  </a:moveTo>
                  <a:cubicBezTo>
                    <a:pt x="4003" y="2936"/>
                    <a:pt x="1935" y="1535"/>
                    <a:pt x="0" y="0"/>
                  </a:cubicBezTo>
                </a:path>
              </a:pathLst>
            </a:custGeom>
            <a:noFill/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5"/>
            <p:cNvSpPr/>
            <p:nvPr/>
          </p:nvSpPr>
          <p:spPr>
            <a:xfrm>
              <a:off x="6839759" y="2428546"/>
              <a:ext cx="501782" cy="864588"/>
            </a:xfrm>
            <a:custGeom>
              <a:rect b="b" l="l" r="r" t="t"/>
              <a:pathLst>
                <a:path extrusionOk="0" h="42304" w="24552">
                  <a:moveTo>
                    <a:pt x="12643" y="1"/>
                  </a:moveTo>
                  <a:lnTo>
                    <a:pt x="4704" y="8273"/>
                  </a:lnTo>
                  <a:cubicBezTo>
                    <a:pt x="4704" y="8273"/>
                    <a:pt x="1068" y="19114"/>
                    <a:pt x="534" y="22417"/>
                  </a:cubicBezTo>
                  <a:cubicBezTo>
                    <a:pt x="0" y="25719"/>
                    <a:pt x="301" y="40196"/>
                    <a:pt x="301" y="40196"/>
                  </a:cubicBezTo>
                  <a:cubicBezTo>
                    <a:pt x="301" y="40196"/>
                    <a:pt x="7336" y="42304"/>
                    <a:pt x="12255" y="42304"/>
                  </a:cubicBezTo>
                  <a:cubicBezTo>
                    <a:pt x="12767" y="42304"/>
                    <a:pt x="13255" y="42281"/>
                    <a:pt x="13710" y="42231"/>
                  </a:cubicBezTo>
                  <a:cubicBezTo>
                    <a:pt x="18547" y="41697"/>
                    <a:pt x="24551" y="40730"/>
                    <a:pt x="24551" y="40730"/>
                  </a:cubicBezTo>
                  <a:cubicBezTo>
                    <a:pt x="24551" y="40730"/>
                    <a:pt x="23484" y="21549"/>
                    <a:pt x="22516" y="14911"/>
                  </a:cubicBezTo>
                  <a:cubicBezTo>
                    <a:pt x="21549" y="8273"/>
                    <a:pt x="19314" y="4404"/>
                    <a:pt x="17146" y="2803"/>
                  </a:cubicBezTo>
                  <a:cubicBezTo>
                    <a:pt x="15745" y="1735"/>
                    <a:pt x="14244" y="801"/>
                    <a:pt x="12643" y="1"/>
                  </a:cubicBezTo>
                  <a:close/>
                </a:path>
              </a:pathLst>
            </a:custGeom>
            <a:solidFill>
              <a:srgbClr val="191919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5"/>
            <p:cNvSpPr/>
            <p:nvPr/>
          </p:nvSpPr>
          <p:spPr>
            <a:xfrm>
              <a:off x="6537059" y="2184604"/>
              <a:ext cx="372249" cy="388496"/>
            </a:xfrm>
            <a:custGeom>
              <a:rect b="b" l="l" r="r" t="t"/>
              <a:pathLst>
                <a:path extrusionOk="0" h="19009" w="18214">
                  <a:moveTo>
                    <a:pt x="14913" y="1"/>
                  </a:moveTo>
                  <a:cubicBezTo>
                    <a:pt x="12505" y="1"/>
                    <a:pt x="1" y="1663"/>
                    <a:pt x="1" y="1663"/>
                  </a:cubicBezTo>
                  <a:lnTo>
                    <a:pt x="635" y="3464"/>
                  </a:lnTo>
                  <a:cubicBezTo>
                    <a:pt x="868" y="4832"/>
                    <a:pt x="1335" y="6133"/>
                    <a:pt x="2036" y="7333"/>
                  </a:cubicBezTo>
                  <a:cubicBezTo>
                    <a:pt x="3103" y="9035"/>
                    <a:pt x="4604" y="9802"/>
                    <a:pt x="4170" y="11503"/>
                  </a:cubicBezTo>
                  <a:cubicBezTo>
                    <a:pt x="3737" y="13204"/>
                    <a:pt x="3770" y="14405"/>
                    <a:pt x="5004" y="14505"/>
                  </a:cubicBezTo>
                  <a:lnTo>
                    <a:pt x="6305" y="14605"/>
                  </a:lnTo>
                  <a:cubicBezTo>
                    <a:pt x="6305" y="14605"/>
                    <a:pt x="8874" y="19008"/>
                    <a:pt x="10809" y="19008"/>
                  </a:cubicBezTo>
                  <a:cubicBezTo>
                    <a:pt x="12743" y="19008"/>
                    <a:pt x="18214" y="14105"/>
                    <a:pt x="18214" y="14105"/>
                  </a:cubicBezTo>
                  <a:cubicBezTo>
                    <a:pt x="18214" y="14105"/>
                    <a:pt x="15312" y="462"/>
                    <a:pt x="15312" y="62"/>
                  </a:cubicBezTo>
                  <a:cubicBezTo>
                    <a:pt x="15312" y="20"/>
                    <a:pt x="15170" y="1"/>
                    <a:pt x="14913" y="1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5"/>
            <p:cNvSpPr/>
            <p:nvPr/>
          </p:nvSpPr>
          <p:spPr>
            <a:xfrm>
              <a:off x="6612064" y="2095231"/>
              <a:ext cx="522914" cy="583531"/>
            </a:xfrm>
            <a:custGeom>
              <a:rect b="b" l="l" r="r" t="t"/>
              <a:pathLst>
                <a:path extrusionOk="0" h="28552" w="25586">
                  <a:moveTo>
                    <a:pt x="15512" y="1"/>
                  </a:moveTo>
                  <a:cubicBezTo>
                    <a:pt x="13772" y="1"/>
                    <a:pt x="11725" y="765"/>
                    <a:pt x="10441" y="1432"/>
                  </a:cubicBezTo>
                  <a:lnTo>
                    <a:pt x="10341" y="1299"/>
                  </a:lnTo>
                  <a:lnTo>
                    <a:pt x="167" y="4201"/>
                  </a:lnTo>
                  <a:cubicBezTo>
                    <a:pt x="0" y="5068"/>
                    <a:pt x="400" y="5902"/>
                    <a:pt x="1134" y="6336"/>
                  </a:cubicBezTo>
                  <a:cubicBezTo>
                    <a:pt x="3269" y="7937"/>
                    <a:pt x="5771" y="8938"/>
                    <a:pt x="8439" y="9205"/>
                  </a:cubicBezTo>
                  <a:cubicBezTo>
                    <a:pt x="9173" y="13741"/>
                    <a:pt x="10241" y="20513"/>
                    <a:pt x="10241" y="23081"/>
                  </a:cubicBezTo>
                  <a:cubicBezTo>
                    <a:pt x="10241" y="27017"/>
                    <a:pt x="8740" y="28552"/>
                    <a:pt x="8740" y="28552"/>
                  </a:cubicBezTo>
                  <a:cubicBezTo>
                    <a:pt x="8740" y="28552"/>
                    <a:pt x="15611" y="26384"/>
                    <a:pt x="19581" y="22648"/>
                  </a:cubicBezTo>
                  <a:cubicBezTo>
                    <a:pt x="21882" y="20479"/>
                    <a:pt x="23917" y="18044"/>
                    <a:pt x="25585" y="15342"/>
                  </a:cubicBezTo>
                  <a:cubicBezTo>
                    <a:pt x="25585" y="15342"/>
                    <a:pt x="19147" y="8070"/>
                    <a:pt x="18713" y="2800"/>
                  </a:cubicBezTo>
                  <a:cubicBezTo>
                    <a:pt x="18535" y="689"/>
                    <a:pt x="17162" y="1"/>
                    <a:pt x="15512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5"/>
            <p:cNvSpPr/>
            <p:nvPr/>
          </p:nvSpPr>
          <p:spPr>
            <a:xfrm>
              <a:off x="6778405" y="2254030"/>
              <a:ext cx="6152" cy="29328"/>
            </a:xfrm>
            <a:custGeom>
              <a:rect b="b" l="l" r="r" t="t"/>
              <a:pathLst>
                <a:path extrusionOk="0" fill="none" h="1435" w="301">
                  <a:moveTo>
                    <a:pt x="300" y="1435"/>
                  </a:moveTo>
                  <a:lnTo>
                    <a:pt x="0" y="0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5"/>
            <p:cNvSpPr/>
            <p:nvPr/>
          </p:nvSpPr>
          <p:spPr>
            <a:xfrm>
              <a:off x="6382306" y="2228810"/>
              <a:ext cx="352772" cy="101595"/>
            </a:xfrm>
            <a:custGeom>
              <a:rect b="b" l="l" r="r" t="t"/>
              <a:pathLst>
                <a:path extrusionOk="0" h="4971" w="17261">
                  <a:moveTo>
                    <a:pt x="17213" y="0"/>
                  </a:moveTo>
                  <a:cubicBezTo>
                    <a:pt x="17192" y="0"/>
                    <a:pt x="17153" y="8"/>
                    <a:pt x="17095" y="25"/>
                  </a:cubicBezTo>
                  <a:lnTo>
                    <a:pt x="17095" y="25"/>
                  </a:lnTo>
                  <a:cubicBezTo>
                    <a:pt x="17216" y="9"/>
                    <a:pt x="17261" y="0"/>
                    <a:pt x="17213" y="0"/>
                  </a:cubicBezTo>
                  <a:close/>
                  <a:moveTo>
                    <a:pt x="17095" y="25"/>
                  </a:moveTo>
                  <a:cubicBezTo>
                    <a:pt x="16028" y="164"/>
                    <a:pt x="9030" y="865"/>
                    <a:pt x="7173" y="1134"/>
                  </a:cubicBezTo>
                  <a:cubicBezTo>
                    <a:pt x="7173" y="1134"/>
                    <a:pt x="1" y="4970"/>
                    <a:pt x="2369" y="4970"/>
                  </a:cubicBezTo>
                  <a:cubicBezTo>
                    <a:pt x="4672" y="4970"/>
                    <a:pt x="15747" y="400"/>
                    <a:pt x="17095" y="25"/>
                  </a:cubicBezTo>
                  <a:close/>
                </a:path>
              </a:pathLst>
            </a:custGeom>
            <a:solidFill>
              <a:srgbClr val="191919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5"/>
            <p:cNvSpPr/>
            <p:nvPr/>
          </p:nvSpPr>
          <p:spPr>
            <a:xfrm>
              <a:off x="6455431" y="1953374"/>
              <a:ext cx="633869" cy="302516"/>
            </a:xfrm>
            <a:custGeom>
              <a:rect b="b" l="l" r="r" t="t"/>
              <a:pathLst>
                <a:path extrusionOk="0" h="14802" w="31015">
                  <a:moveTo>
                    <a:pt x="21574" y="1"/>
                  </a:moveTo>
                  <a:cubicBezTo>
                    <a:pt x="16137" y="1"/>
                    <a:pt x="3128" y="6739"/>
                    <a:pt x="1193" y="11376"/>
                  </a:cubicBezTo>
                  <a:cubicBezTo>
                    <a:pt x="0" y="14263"/>
                    <a:pt x="1249" y="14801"/>
                    <a:pt x="2345" y="14801"/>
                  </a:cubicBezTo>
                  <a:cubicBezTo>
                    <a:pt x="2997" y="14801"/>
                    <a:pt x="3595" y="14611"/>
                    <a:pt x="3595" y="14611"/>
                  </a:cubicBezTo>
                  <a:cubicBezTo>
                    <a:pt x="3595" y="14611"/>
                    <a:pt x="26077" y="13510"/>
                    <a:pt x="26878" y="13510"/>
                  </a:cubicBezTo>
                  <a:cubicBezTo>
                    <a:pt x="27645" y="13510"/>
                    <a:pt x="29413" y="13177"/>
                    <a:pt x="30214" y="10642"/>
                  </a:cubicBezTo>
                  <a:cubicBezTo>
                    <a:pt x="31014" y="8073"/>
                    <a:pt x="26978" y="1"/>
                    <a:pt x="21574" y="1"/>
                  </a:cubicBezTo>
                  <a:close/>
                </a:path>
              </a:pathLst>
            </a:custGeom>
            <a:solidFill>
              <a:srgbClr val="191919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5"/>
            <p:cNvSpPr/>
            <p:nvPr/>
          </p:nvSpPr>
          <p:spPr>
            <a:xfrm>
              <a:off x="6571149" y="2167437"/>
              <a:ext cx="488824" cy="58656"/>
            </a:xfrm>
            <a:custGeom>
              <a:rect b="b" l="l" r="r" t="t"/>
              <a:pathLst>
                <a:path extrusionOk="0" fill="none" h="2870" w="23918">
                  <a:moveTo>
                    <a:pt x="1" y="2703"/>
                  </a:moveTo>
                  <a:cubicBezTo>
                    <a:pt x="1" y="2703"/>
                    <a:pt x="7806" y="2870"/>
                    <a:pt x="14511" y="1936"/>
                  </a:cubicBezTo>
                  <a:cubicBezTo>
                    <a:pt x="21182" y="968"/>
                    <a:pt x="23918" y="1"/>
                    <a:pt x="23918" y="1"/>
                  </a:cubicBez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5"/>
            <p:cNvSpPr/>
            <p:nvPr/>
          </p:nvSpPr>
          <p:spPr>
            <a:xfrm>
              <a:off x="6824757" y="2209722"/>
              <a:ext cx="215452" cy="3413"/>
            </a:xfrm>
            <a:custGeom>
              <a:rect b="b" l="l" r="r" t="t"/>
              <a:pathLst>
                <a:path extrusionOk="0" fill="none" h="167" w="10542">
                  <a:moveTo>
                    <a:pt x="10541" y="0"/>
                  </a:moveTo>
                  <a:lnTo>
                    <a:pt x="1" y="167"/>
                  </a:lnTo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5"/>
            <p:cNvSpPr/>
            <p:nvPr/>
          </p:nvSpPr>
          <p:spPr>
            <a:xfrm>
              <a:off x="6265056" y="3057101"/>
              <a:ext cx="830376" cy="215636"/>
            </a:xfrm>
            <a:custGeom>
              <a:rect b="b" l="l" r="r" t="t"/>
              <a:pathLst>
                <a:path extrusionOk="0" h="10551" w="40630">
                  <a:moveTo>
                    <a:pt x="11832" y="1"/>
                  </a:moveTo>
                  <a:cubicBezTo>
                    <a:pt x="11611" y="1"/>
                    <a:pt x="11455" y="12"/>
                    <a:pt x="11375" y="34"/>
                  </a:cubicBezTo>
                  <a:cubicBezTo>
                    <a:pt x="10208" y="335"/>
                    <a:pt x="6005" y="1535"/>
                    <a:pt x="6005" y="1535"/>
                  </a:cubicBezTo>
                  <a:lnTo>
                    <a:pt x="2669" y="1736"/>
                  </a:lnTo>
                  <a:lnTo>
                    <a:pt x="0" y="6239"/>
                  </a:lnTo>
                  <a:lnTo>
                    <a:pt x="868" y="6239"/>
                  </a:lnTo>
                  <a:lnTo>
                    <a:pt x="2802" y="3570"/>
                  </a:lnTo>
                  <a:lnTo>
                    <a:pt x="4003" y="3570"/>
                  </a:lnTo>
                  <a:lnTo>
                    <a:pt x="1968" y="5905"/>
                  </a:lnTo>
                  <a:lnTo>
                    <a:pt x="1101" y="7206"/>
                  </a:lnTo>
                  <a:lnTo>
                    <a:pt x="4070" y="7306"/>
                  </a:lnTo>
                  <a:lnTo>
                    <a:pt x="4537" y="6939"/>
                  </a:lnTo>
                  <a:lnTo>
                    <a:pt x="6238" y="5472"/>
                  </a:lnTo>
                  <a:lnTo>
                    <a:pt x="5704" y="7106"/>
                  </a:lnTo>
                  <a:lnTo>
                    <a:pt x="6338" y="7106"/>
                  </a:lnTo>
                  <a:lnTo>
                    <a:pt x="7839" y="4504"/>
                  </a:lnTo>
                  <a:lnTo>
                    <a:pt x="9874" y="3437"/>
                  </a:lnTo>
                  <a:lnTo>
                    <a:pt x="12009" y="1936"/>
                  </a:lnTo>
                  <a:cubicBezTo>
                    <a:pt x="12009" y="1936"/>
                    <a:pt x="33891" y="9541"/>
                    <a:pt x="34425" y="9875"/>
                  </a:cubicBezTo>
                  <a:cubicBezTo>
                    <a:pt x="34790" y="10080"/>
                    <a:pt x="35451" y="10550"/>
                    <a:pt x="36141" y="10550"/>
                  </a:cubicBezTo>
                  <a:cubicBezTo>
                    <a:pt x="36461" y="10550"/>
                    <a:pt x="36787" y="10449"/>
                    <a:pt x="37093" y="10175"/>
                  </a:cubicBezTo>
                  <a:cubicBezTo>
                    <a:pt x="38061" y="9341"/>
                    <a:pt x="40629" y="2136"/>
                    <a:pt x="40629" y="2136"/>
                  </a:cubicBezTo>
                  <a:lnTo>
                    <a:pt x="31323" y="668"/>
                  </a:lnTo>
                  <a:lnTo>
                    <a:pt x="29922" y="1969"/>
                  </a:lnTo>
                  <a:cubicBezTo>
                    <a:pt x="29922" y="1969"/>
                    <a:pt x="14842" y="1"/>
                    <a:pt x="11832" y="1"/>
                  </a:cubicBez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5"/>
            <p:cNvSpPr/>
            <p:nvPr/>
          </p:nvSpPr>
          <p:spPr>
            <a:xfrm>
              <a:off x="6717726" y="3070754"/>
              <a:ext cx="378380" cy="202331"/>
            </a:xfrm>
            <a:custGeom>
              <a:rect b="b" l="l" r="r" t="t"/>
              <a:pathLst>
                <a:path extrusionOk="0" h="9900" w="18514">
                  <a:moveTo>
                    <a:pt x="9174" y="0"/>
                  </a:moveTo>
                  <a:lnTo>
                    <a:pt x="7773" y="1301"/>
                  </a:lnTo>
                  <a:cubicBezTo>
                    <a:pt x="7773" y="1301"/>
                    <a:pt x="4570" y="867"/>
                    <a:pt x="834" y="434"/>
                  </a:cubicBezTo>
                  <a:lnTo>
                    <a:pt x="0" y="4804"/>
                  </a:lnTo>
                  <a:cubicBezTo>
                    <a:pt x="5805" y="6838"/>
                    <a:pt x="11976" y="9040"/>
                    <a:pt x="12309" y="9207"/>
                  </a:cubicBezTo>
                  <a:cubicBezTo>
                    <a:pt x="12675" y="9436"/>
                    <a:pt x="13339" y="9900"/>
                    <a:pt x="14033" y="9900"/>
                  </a:cubicBezTo>
                  <a:cubicBezTo>
                    <a:pt x="14350" y="9900"/>
                    <a:pt x="14674" y="9802"/>
                    <a:pt x="14978" y="9540"/>
                  </a:cubicBezTo>
                  <a:cubicBezTo>
                    <a:pt x="15945" y="8673"/>
                    <a:pt x="18514" y="1501"/>
                    <a:pt x="18514" y="1501"/>
                  </a:cubicBezTo>
                  <a:lnTo>
                    <a:pt x="9174" y="0"/>
                  </a:lnTo>
                  <a:close/>
                </a:path>
              </a:pathLst>
            </a:custGeom>
            <a:solidFill>
              <a:srgbClr val="191919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5"/>
            <p:cNvSpPr/>
            <p:nvPr/>
          </p:nvSpPr>
          <p:spPr>
            <a:xfrm>
              <a:off x="6874523" y="2737377"/>
              <a:ext cx="315657" cy="407708"/>
            </a:xfrm>
            <a:custGeom>
              <a:rect b="b" l="l" r="r" t="t"/>
              <a:pathLst>
                <a:path extrusionOk="0" h="19949" w="15445">
                  <a:moveTo>
                    <a:pt x="4637" y="1"/>
                  </a:moveTo>
                  <a:lnTo>
                    <a:pt x="1" y="15545"/>
                  </a:lnTo>
                  <a:cubicBezTo>
                    <a:pt x="1" y="15545"/>
                    <a:pt x="401" y="17680"/>
                    <a:pt x="4704" y="18881"/>
                  </a:cubicBezTo>
                  <a:cubicBezTo>
                    <a:pt x="7072" y="19581"/>
                    <a:pt x="9541" y="19948"/>
                    <a:pt x="12009" y="19948"/>
                  </a:cubicBezTo>
                  <a:lnTo>
                    <a:pt x="15445" y="668"/>
                  </a:lnTo>
                  <a:lnTo>
                    <a:pt x="4637" y="1"/>
                  </a:lnTo>
                  <a:close/>
                </a:path>
              </a:pathLst>
            </a:custGeom>
            <a:solidFill>
              <a:srgbClr val="191919"/>
            </a:solidFill>
            <a:ln cap="flat" cmpd="sng" w="9525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5"/>
            <p:cNvSpPr/>
            <p:nvPr/>
          </p:nvSpPr>
          <p:spPr>
            <a:xfrm>
              <a:off x="6104172" y="3245944"/>
              <a:ext cx="76375" cy="1140576"/>
            </a:xfrm>
            <a:custGeom>
              <a:rect b="b" l="l" r="r" t="t"/>
              <a:pathLst>
                <a:path extrusionOk="0" h="55808" w="3737">
                  <a:moveTo>
                    <a:pt x="0" y="1"/>
                  </a:moveTo>
                  <a:lnTo>
                    <a:pt x="0" y="55808"/>
                  </a:lnTo>
                  <a:lnTo>
                    <a:pt x="3736" y="55808"/>
                  </a:lnTo>
                  <a:lnTo>
                    <a:pt x="3736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5"/>
            <p:cNvSpPr/>
            <p:nvPr/>
          </p:nvSpPr>
          <p:spPr>
            <a:xfrm>
              <a:off x="5562190" y="3226181"/>
              <a:ext cx="1141230" cy="47068"/>
            </a:xfrm>
            <a:custGeom>
              <a:rect b="b" l="l" r="r" t="t"/>
              <a:pathLst>
                <a:path extrusionOk="0" h="2303" w="55840">
                  <a:moveTo>
                    <a:pt x="0" y="1"/>
                  </a:moveTo>
                  <a:lnTo>
                    <a:pt x="0" y="2302"/>
                  </a:lnTo>
                  <a:lnTo>
                    <a:pt x="55840" y="2302"/>
                  </a:lnTo>
                  <a:lnTo>
                    <a:pt x="55840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5"/>
            <p:cNvSpPr/>
            <p:nvPr/>
          </p:nvSpPr>
          <p:spPr>
            <a:xfrm>
              <a:off x="5731249" y="4385825"/>
              <a:ext cx="822201" cy="47047"/>
            </a:xfrm>
            <a:custGeom>
              <a:rect b="b" l="l" r="r" t="t"/>
              <a:pathLst>
                <a:path extrusionOk="0" h="2302" w="40230">
                  <a:moveTo>
                    <a:pt x="2336" y="0"/>
                  </a:moveTo>
                  <a:cubicBezTo>
                    <a:pt x="1035" y="0"/>
                    <a:pt x="1" y="1034"/>
                    <a:pt x="1" y="2302"/>
                  </a:cubicBezTo>
                  <a:lnTo>
                    <a:pt x="40229" y="2302"/>
                  </a:lnTo>
                  <a:cubicBezTo>
                    <a:pt x="40229" y="1034"/>
                    <a:pt x="39195" y="0"/>
                    <a:pt x="37928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5"/>
            <p:cNvSpPr/>
            <p:nvPr/>
          </p:nvSpPr>
          <p:spPr>
            <a:xfrm>
              <a:off x="5719661" y="2954178"/>
              <a:ext cx="194994" cy="280198"/>
            </a:xfrm>
            <a:custGeom>
              <a:rect b="b" l="l" r="r" t="t"/>
              <a:pathLst>
                <a:path extrusionOk="0" h="13710" w="9541">
                  <a:moveTo>
                    <a:pt x="1" y="0"/>
                  </a:moveTo>
                  <a:lnTo>
                    <a:pt x="1101" y="13710"/>
                  </a:lnTo>
                  <a:lnTo>
                    <a:pt x="8440" y="13710"/>
                  </a:lnTo>
                  <a:lnTo>
                    <a:pt x="9541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"/>
            <p:cNvSpPr/>
            <p:nvPr/>
          </p:nvSpPr>
          <p:spPr>
            <a:xfrm>
              <a:off x="5706029" y="2926220"/>
              <a:ext cx="216127" cy="64112"/>
            </a:xfrm>
            <a:custGeom>
              <a:rect b="b" l="l" r="r" t="t"/>
              <a:pathLst>
                <a:path extrusionOk="0" h="3137" w="10575">
                  <a:moveTo>
                    <a:pt x="0" y="0"/>
                  </a:moveTo>
                  <a:lnTo>
                    <a:pt x="0" y="3136"/>
                  </a:lnTo>
                  <a:lnTo>
                    <a:pt x="10575" y="3136"/>
                  </a:lnTo>
                  <a:lnTo>
                    <a:pt x="10575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"/>
            <p:cNvSpPr/>
            <p:nvPr/>
          </p:nvSpPr>
          <p:spPr>
            <a:xfrm>
              <a:off x="5727162" y="3053709"/>
              <a:ext cx="179319" cy="102964"/>
            </a:xfrm>
            <a:custGeom>
              <a:rect b="b" l="l" r="r" t="t"/>
              <a:pathLst>
                <a:path extrusionOk="0" h="5038" w="8774">
                  <a:moveTo>
                    <a:pt x="1" y="0"/>
                  </a:moveTo>
                  <a:lnTo>
                    <a:pt x="434" y="5037"/>
                  </a:lnTo>
                  <a:lnTo>
                    <a:pt x="8373" y="5037"/>
                  </a:lnTo>
                  <a:lnTo>
                    <a:pt x="8773" y="0"/>
                  </a:lnTo>
                  <a:close/>
                </a:path>
              </a:pathLst>
            </a:custGeom>
            <a:solidFill>
              <a:srgbClr val="FFFFFF"/>
            </a:solidFill>
            <a:ln cap="rnd" cmpd="sng" w="10850">
              <a:solidFill>
                <a:srgbClr val="19191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"/>
            <p:cNvSpPr/>
            <p:nvPr/>
          </p:nvSpPr>
          <p:spPr>
            <a:xfrm>
              <a:off x="6860217" y="1174850"/>
              <a:ext cx="1073071" cy="637446"/>
            </a:xfrm>
            <a:custGeom>
              <a:rect b="b" l="l" r="r" t="t"/>
              <a:pathLst>
                <a:path extrusionOk="0" fill="none" h="31190" w="52505">
                  <a:moveTo>
                    <a:pt x="0" y="1"/>
                  </a:moveTo>
                  <a:lnTo>
                    <a:pt x="52504" y="1"/>
                  </a:lnTo>
                  <a:lnTo>
                    <a:pt x="52504" y="31190"/>
                  </a:lnTo>
                  <a:lnTo>
                    <a:pt x="0" y="31190"/>
                  </a:lnTo>
                  <a:close/>
                </a:path>
              </a:pathLst>
            </a:custGeom>
            <a:noFill/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5"/>
            <p:cNvSpPr/>
            <p:nvPr/>
          </p:nvSpPr>
          <p:spPr>
            <a:xfrm flipH="1" rot="8099929">
              <a:off x="5618741" y="3556113"/>
              <a:ext cx="1857114" cy="1794505"/>
            </a:xfrm>
            <a:custGeom>
              <a:rect b="b" l="l" r="r" t="t"/>
              <a:pathLst>
                <a:path extrusionOk="0" h="10519" w="10886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2" name="Google Shape;532;p5"/>
          <p:cNvSpPr txBox="1"/>
          <p:nvPr/>
        </p:nvSpPr>
        <p:spPr>
          <a:xfrm>
            <a:off x="749740" y="1945111"/>
            <a:ext cx="4067428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4000" u="none" cap="none" strike="noStrike">
                <a:solidFill>
                  <a:srgbClr val="0EDB86"/>
                </a:solidFill>
                <a:latin typeface="Nunito Sans"/>
                <a:ea typeface="Nunito Sans"/>
                <a:cs typeface="Nunito Sans"/>
                <a:sym typeface="Nunito Sans"/>
              </a:rPr>
              <a:t>¿Qué es  PlanAway?</a:t>
            </a:r>
            <a:endParaRPr b="0" i="0" sz="4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5"/>
          <p:cNvSpPr txBox="1"/>
          <p:nvPr>
            <p:ph idx="1" type="subTitle"/>
          </p:nvPr>
        </p:nvSpPr>
        <p:spPr>
          <a:xfrm>
            <a:off x="1563425" y="3292777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s-MX" sz="2400"/>
              <a:t>SOLUCIÓN</a:t>
            </a:r>
            <a:endParaRPr b="1" sz="2400"/>
          </a:p>
        </p:txBody>
      </p:sp>
      <p:sp>
        <p:nvSpPr>
          <p:cNvPr id="534" name="Google Shape;534;p5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5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1000" u="none" cap="none" strike="noStrike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Descripción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6" name="Google Shape;536;p5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04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37" name="Google Shape;537;p5"/>
          <p:cNvSpPr/>
          <p:nvPr/>
        </p:nvSpPr>
        <p:spPr>
          <a:xfrm rot="10241268">
            <a:off x="7650552" y="3532318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5"/>
          <p:cNvSpPr/>
          <p:nvPr/>
        </p:nvSpPr>
        <p:spPr>
          <a:xfrm rot="-9396497">
            <a:off x="7664205" y="3819950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39" name="Google Shape;539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6"/>
          <p:cNvSpPr txBox="1"/>
          <p:nvPr>
            <p:ph idx="2" type="title"/>
          </p:nvPr>
        </p:nvSpPr>
        <p:spPr>
          <a:xfrm>
            <a:off x="2943046" y="485155"/>
            <a:ext cx="7315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MX"/>
              <a:t>OBJETIVOS</a:t>
            </a:r>
            <a:endParaRPr b="0">
              <a:solidFill>
                <a:schemeClr val="dk2"/>
              </a:solidFill>
            </a:endParaRPr>
          </a:p>
        </p:txBody>
      </p:sp>
      <p:sp>
        <p:nvSpPr>
          <p:cNvPr id="545" name="Google Shape;545;p6"/>
          <p:cNvSpPr txBox="1"/>
          <p:nvPr>
            <p:ph idx="3" type="ctrTitle"/>
          </p:nvPr>
        </p:nvSpPr>
        <p:spPr>
          <a:xfrm>
            <a:off x="2045693" y="2834733"/>
            <a:ext cx="1371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MX"/>
              <a:t>GENERAL</a:t>
            </a:r>
            <a:endParaRPr/>
          </a:p>
        </p:txBody>
      </p:sp>
      <p:sp>
        <p:nvSpPr>
          <p:cNvPr id="546" name="Google Shape;546;p6"/>
          <p:cNvSpPr txBox="1"/>
          <p:nvPr>
            <p:ph type="ctrTitle"/>
          </p:nvPr>
        </p:nvSpPr>
        <p:spPr>
          <a:xfrm>
            <a:off x="5620186" y="2834854"/>
            <a:ext cx="1579658" cy="430857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s-MX"/>
              <a:t>ESPECÍFICO</a:t>
            </a:r>
            <a:endParaRPr/>
          </a:p>
        </p:txBody>
      </p:sp>
      <p:sp>
        <p:nvSpPr>
          <p:cNvPr id="547" name="Google Shape;547;p6"/>
          <p:cNvSpPr/>
          <p:nvPr/>
        </p:nvSpPr>
        <p:spPr>
          <a:xfrm>
            <a:off x="2313000" y="1911815"/>
            <a:ext cx="837000" cy="8370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6"/>
          <p:cNvSpPr/>
          <p:nvPr/>
        </p:nvSpPr>
        <p:spPr>
          <a:xfrm>
            <a:off x="5996050" y="1940740"/>
            <a:ext cx="837000" cy="837000"/>
          </a:xfrm>
          <a:prstGeom prst="ellipse">
            <a:avLst/>
          </a:prstGeom>
          <a:gradFill>
            <a:gsLst>
              <a:gs pos="0">
                <a:schemeClr val="dk2"/>
              </a:gs>
              <a:gs pos="46000">
                <a:schemeClr val="lt2"/>
              </a:gs>
              <a:gs pos="66000">
                <a:schemeClr val="accent1"/>
              </a:gs>
              <a:gs pos="100000">
                <a:schemeClr val="accent2"/>
              </a:gs>
            </a:gsLst>
            <a:lin ang="5400700" scaled="0"/>
          </a:gra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9" name="Google Shape;549;p6"/>
          <p:cNvGrpSpPr/>
          <p:nvPr/>
        </p:nvGrpSpPr>
        <p:grpSpPr>
          <a:xfrm>
            <a:off x="2519967" y="2128620"/>
            <a:ext cx="423079" cy="423043"/>
            <a:chOff x="-4478975" y="3251700"/>
            <a:chExt cx="293825" cy="293800"/>
          </a:xfrm>
        </p:grpSpPr>
        <p:sp>
          <p:nvSpPr>
            <p:cNvPr id="550" name="Google Shape;550;p6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6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6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53" name="Google Shape;553;p6"/>
          <p:cNvGrpSpPr/>
          <p:nvPr/>
        </p:nvGrpSpPr>
        <p:grpSpPr>
          <a:xfrm>
            <a:off x="6201320" y="2150062"/>
            <a:ext cx="426462" cy="418363"/>
            <a:chOff x="-1183550" y="3586525"/>
            <a:chExt cx="296175" cy="290550"/>
          </a:xfrm>
        </p:grpSpPr>
        <p:sp>
          <p:nvSpPr>
            <p:cNvPr id="554" name="Google Shape;554;p6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6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6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6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6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6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6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6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6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63" name="Google Shape;563;p6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6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1000" u="none" cap="none" strike="noStrike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Objetivos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5" name="Google Shape;565;p6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05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566" name="Google Shape;566;p6"/>
          <p:cNvGrpSpPr/>
          <p:nvPr/>
        </p:nvGrpSpPr>
        <p:grpSpPr>
          <a:xfrm>
            <a:off x="1401405" y="2568424"/>
            <a:ext cx="644288" cy="537477"/>
            <a:chOff x="1401405" y="2568424"/>
            <a:chExt cx="644288" cy="537477"/>
          </a:xfrm>
        </p:grpSpPr>
        <p:sp>
          <p:nvSpPr>
            <p:cNvPr id="567" name="Google Shape;567;p6"/>
            <p:cNvSpPr/>
            <p:nvPr/>
          </p:nvSpPr>
          <p:spPr>
            <a:xfrm rot="3071621">
              <a:off x="1597254" y="2624387"/>
              <a:ext cx="347491" cy="425550"/>
            </a:xfrm>
            <a:prstGeom prst="triangle">
              <a:avLst>
                <a:gd fmla="val 50000" name="adj"/>
              </a:avLst>
            </a:prstGeom>
            <a:solidFill>
              <a:srgbClr val="0EDB8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6"/>
            <p:cNvSpPr/>
            <p:nvPr/>
          </p:nvSpPr>
          <p:spPr>
            <a:xfrm rot="3678632">
              <a:off x="1496306" y="2834733"/>
              <a:ext cx="92464" cy="271168"/>
            </a:xfrm>
            <a:prstGeom prst="rect">
              <a:avLst/>
            </a:prstGeom>
            <a:solidFill>
              <a:srgbClr val="0EDB8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69" name="Google Shape;569;p6"/>
          <p:cNvGrpSpPr/>
          <p:nvPr/>
        </p:nvGrpSpPr>
        <p:grpSpPr>
          <a:xfrm rot="9925855">
            <a:off x="7082298" y="1891144"/>
            <a:ext cx="644288" cy="537477"/>
            <a:chOff x="1401405" y="2568424"/>
            <a:chExt cx="644288" cy="537477"/>
          </a:xfrm>
        </p:grpSpPr>
        <p:sp>
          <p:nvSpPr>
            <p:cNvPr id="570" name="Google Shape;570;p6"/>
            <p:cNvSpPr/>
            <p:nvPr/>
          </p:nvSpPr>
          <p:spPr>
            <a:xfrm rot="3071621">
              <a:off x="1597254" y="2624387"/>
              <a:ext cx="347491" cy="425550"/>
            </a:xfrm>
            <a:prstGeom prst="triangle">
              <a:avLst>
                <a:gd fmla="val 50000" name="adj"/>
              </a:avLst>
            </a:prstGeom>
            <a:solidFill>
              <a:srgbClr val="0EDB8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6"/>
            <p:cNvSpPr/>
            <p:nvPr/>
          </p:nvSpPr>
          <p:spPr>
            <a:xfrm rot="3678632">
              <a:off x="1496306" y="2834733"/>
              <a:ext cx="92464" cy="271168"/>
            </a:xfrm>
            <a:prstGeom prst="rect">
              <a:avLst/>
            </a:prstGeom>
            <a:solidFill>
              <a:srgbClr val="0EDB86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72" name="Google Shape;57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7"/>
          <p:cNvSpPr txBox="1"/>
          <p:nvPr>
            <p:ph type="title"/>
          </p:nvPr>
        </p:nvSpPr>
        <p:spPr>
          <a:xfrm>
            <a:off x="845651" y="2652199"/>
            <a:ext cx="4099800" cy="63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MX" sz="4400"/>
              <a:t>Alcances y </a:t>
            </a:r>
            <a:r>
              <a:rPr lang="es-MX" sz="4400">
                <a:solidFill>
                  <a:srgbClr val="0EDB86"/>
                </a:solidFill>
              </a:rPr>
              <a:t>limitaciones</a:t>
            </a:r>
            <a:endParaRPr sz="4400">
              <a:solidFill>
                <a:srgbClr val="0EDB86"/>
              </a:solidFill>
            </a:endParaRPr>
          </a:p>
        </p:txBody>
      </p:sp>
      <p:grpSp>
        <p:nvGrpSpPr>
          <p:cNvPr id="578" name="Google Shape;578;p7"/>
          <p:cNvGrpSpPr/>
          <p:nvPr/>
        </p:nvGrpSpPr>
        <p:grpSpPr>
          <a:xfrm>
            <a:off x="5105723" y="527315"/>
            <a:ext cx="2548627" cy="5310869"/>
            <a:chOff x="5607199" y="713047"/>
            <a:chExt cx="1902101" cy="3963927"/>
          </a:xfrm>
        </p:grpSpPr>
        <p:grpSp>
          <p:nvGrpSpPr>
            <p:cNvPr id="579" name="Google Shape;579;p7"/>
            <p:cNvGrpSpPr/>
            <p:nvPr/>
          </p:nvGrpSpPr>
          <p:grpSpPr>
            <a:xfrm>
              <a:off x="5928632" y="713047"/>
              <a:ext cx="1259235" cy="2988105"/>
              <a:chOff x="2780500" y="744300"/>
              <a:chExt cx="1848825" cy="4387175"/>
            </a:xfrm>
          </p:grpSpPr>
          <p:sp>
            <p:nvSpPr>
              <p:cNvPr id="580" name="Google Shape;580;p7"/>
              <p:cNvSpPr/>
              <p:nvPr/>
            </p:nvSpPr>
            <p:spPr>
              <a:xfrm>
                <a:off x="3656125" y="744300"/>
                <a:ext cx="99250" cy="4380675"/>
              </a:xfrm>
              <a:custGeom>
                <a:rect b="b" l="l" r="r" t="t"/>
                <a:pathLst>
                  <a:path extrusionOk="0" h="175227" w="3970">
                    <a:moveTo>
                      <a:pt x="2002" y="1"/>
                    </a:moveTo>
                    <a:cubicBezTo>
                      <a:pt x="901" y="1"/>
                      <a:pt x="0" y="901"/>
                      <a:pt x="0" y="2002"/>
                    </a:cubicBezTo>
                    <a:lnTo>
                      <a:pt x="0" y="175226"/>
                    </a:lnTo>
                    <a:lnTo>
                      <a:pt x="3970" y="175226"/>
                    </a:lnTo>
                    <a:lnTo>
                      <a:pt x="3970" y="2002"/>
                    </a:lnTo>
                    <a:cubicBezTo>
                      <a:pt x="3970" y="901"/>
                      <a:pt x="3069" y="1"/>
                      <a:pt x="20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1" name="Google Shape;581;p7"/>
              <p:cNvSpPr/>
              <p:nvPr/>
            </p:nvSpPr>
            <p:spPr>
              <a:xfrm>
                <a:off x="2780500" y="1321400"/>
                <a:ext cx="872300" cy="306900"/>
              </a:xfrm>
              <a:custGeom>
                <a:rect b="b" l="l" r="r" t="t"/>
                <a:pathLst>
                  <a:path extrusionOk="0" h="12276" w="34892">
                    <a:moveTo>
                      <a:pt x="0" y="0"/>
                    </a:moveTo>
                    <a:lnTo>
                      <a:pt x="0" y="12275"/>
                    </a:lnTo>
                    <a:lnTo>
                      <a:pt x="34892" y="12275"/>
                    </a:lnTo>
                    <a:lnTo>
                      <a:pt x="34892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2" name="Google Shape;582;p7"/>
              <p:cNvSpPr/>
              <p:nvPr/>
            </p:nvSpPr>
            <p:spPr>
              <a:xfrm>
                <a:off x="3757025" y="991975"/>
                <a:ext cx="872300" cy="306925"/>
              </a:xfrm>
              <a:custGeom>
                <a:rect b="b" l="l" r="r" t="t"/>
                <a:pathLst>
                  <a:path extrusionOk="0" h="12277" w="34892">
                    <a:moveTo>
                      <a:pt x="0" y="1"/>
                    </a:moveTo>
                    <a:lnTo>
                      <a:pt x="0" y="12276"/>
                    </a:lnTo>
                    <a:lnTo>
                      <a:pt x="34892" y="12276"/>
                    </a:lnTo>
                    <a:lnTo>
                      <a:pt x="34892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3" name="Google Shape;583;p7"/>
              <p:cNvSpPr/>
              <p:nvPr/>
            </p:nvSpPr>
            <p:spPr>
              <a:xfrm>
                <a:off x="3757025" y="1469825"/>
                <a:ext cx="487025" cy="430325"/>
              </a:xfrm>
              <a:custGeom>
                <a:rect b="b" l="l" r="r" t="t"/>
                <a:pathLst>
                  <a:path extrusionOk="0" h="17213" w="19481">
                    <a:moveTo>
                      <a:pt x="19481" y="1"/>
                    </a:moveTo>
                    <a:lnTo>
                      <a:pt x="0" y="2469"/>
                    </a:lnTo>
                    <a:lnTo>
                      <a:pt x="0" y="14744"/>
                    </a:lnTo>
                    <a:lnTo>
                      <a:pt x="19481" y="17213"/>
                    </a:lnTo>
                    <a:lnTo>
                      <a:pt x="194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46000">
                    <a:schemeClr val="lt2"/>
                  </a:gs>
                  <a:gs pos="66000">
                    <a:schemeClr val="accent1"/>
                  </a:gs>
                  <a:gs pos="100000">
                    <a:schemeClr val="accent2"/>
                  </a:gs>
                </a:gsLst>
                <a:lin ang="5400700" scaled="0"/>
              </a:gra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4" name="Google Shape;584;p7"/>
              <p:cNvSpPr/>
              <p:nvPr/>
            </p:nvSpPr>
            <p:spPr>
              <a:xfrm>
                <a:off x="3814550" y="1574900"/>
                <a:ext cx="331950" cy="236025"/>
              </a:xfrm>
              <a:custGeom>
                <a:rect b="b" l="l" r="r" t="t"/>
                <a:pathLst>
                  <a:path extrusionOk="0" h="9441" w="13278">
                    <a:moveTo>
                      <a:pt x="8974" y="1"/>
                    </a:moveTo>
                    <a:lnTo>
                      <a:pt x="8974" y="2069"/>
                    </a:lnTo>
                    <a:lnTo>
                      <a:pt x="1" y="2402"/>
                    </a:lnTo>
                    <a:lnTo>
                      <a:pt x="1" y="6906"/>
                    </a:lnTo>
                    <a:lnTo>
                      <a:pt x="8974" y="7373"/>
                    </a:lnTo>
                    <a:lnTo>
                      <a:pt x="8974" y="9441"/>
                    </a:lnTo>
                    <a:lnTo>
                      <a:pt x="13277" y="4737"/>
                    </a:lnTo>
                    <a:lnTo>
                      <a:pt x="8974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5" name="Google Shape;585;p7"/>
              <p:cNvSpPr/>
              <p:nvPr/>
            </p:nvSpPr>
            <p:spPr>
              <a:xfrm>
                <a:off x="3893775" y="1027850"/>
                <a:ext cx="602975" cy="191000"/>
              </a:xfrm>
              <a:custGeom>
                <a:rect b="b" l="l" r="r" t="t"/>
                <a:pathLst>
                  <a:path extrusionOk="0" h="7640" w="24119">
                    <a:moveTo>
                      <a:pt x="17480" y="0"/>
                    </a:moveTo>
                    <a:lnTo>
                      <a:pt x="17480" y="1668"/>
                    </a:lnTo>
                    <a:lnTo>
                      <a:pt x="1" y="1668"/>
                    </a:lnTo>
                    <a:lnTo>
                      <a:pt x="1" y="5971"/>
                    </a:lnTo>
                    <a:lnTo>
                      <a:pt x="17480" y="5971"/>
                    </a:lnTo>
                    <a:lnTo>
                      <a:pt x="17480" y="7639"/>
                    </a:lnTo>
                    <a:lnTo>
                      <a:pt x="24118" y="3803"/>
                    </a:lnTo>
                    <a:lnTo>
                      <a:pt x="17480" y="0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6" name="Google Shape;586;p7"/>
              <p:cNvSpPr/>
              <p:nvPr/>
            </p:nvSpPr>
            <p:spPr>
              <a:xfrm>
                <a:off x="2920600" y="1381425"/>
                <a:ext cx="602950" cy="191825"/>
              </a:xfrm>
              <a:custGeom>
                <a:rect b="b" l="l" r="r" t="t"/>
                <a:pathLst>
                  <a:path extrusionOk="0" h="7673" w="24118">
                    <a:moveTo>
                      <a:pt x="6638" y="1"/>
                    </a:moveTo>
                    <a:lnTo>
                      <a:pt x="0" y="3837"/>
                    </a:lnTo>
                    <a:lnTo>
                      <a:pt x="6638" y="7673"/>
                    </a:lnTo>
                    <a:lnTo>
                      <a:pt x="6638" y="5972"/>
                    </a:lnTo>
                    <a:lnTo>
                      <a:pt x="24117" y="5972"/>
                    </a:lnTo>
                    <a:lnTo>
                      <a:pt x="24117" y="1669"/>
                    </a:lnTo>
                    <a:lnTo>
                      <a:pt x="6638" y="1669"/>
                    </a:lnTo>
                    <a:lnTo>
                      <a:pt x="6638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7" name="Google Shape;587;p7"/>
              <p:cNvSpPr/>
              <p:nvPr/>
            </p:nvSpPr>
            <p:spPr>
              <a:xfrm>
                <a:off x="3912125" y="2479500"/>
                <a:ext cx="628825" cy="122825"/>
              </a:xfrm>
              <a:custGeom>
                <a:rect b="b" l="l" r="r" t="t"/>
                <a:pathLst>
                  <a:path extrusionOk="0" h="4913" w="25153">
                    <a:moveTo>
                      <a:pt x="17640" y="1"/>
                    </a:moveTo>
                    <a:cubicBezTo>
                      <a:pt x="15427" y="1"/>
                      <a:pt x="12869" y="159"/>
                      <a:pt x="11309" y="776"/>
                    </a:cubicBezTo>
                    <a:cubicBezTo>
                      <a:pt x="8473" y="1877"/>
                      <a:pt x="3570" y="2544"/>
                      <a:pt x="2336" y="2711"/>
                    </a:cubicBezTo>
                    <a:lnTo>
                      <a:pt x="2036" y="2744"/>
                    </a:lnTo>
                    <a:lnTo>
                      <a:pt x="1" y="2711"/>
                    </a:lnTo>
                    <a:lnTo>
                      <a:pt x="1" y="2711"/>
                    </a:lnTo>
                    <a:cubicBezTo>
                      <a:pt x="1" y="2711"/>
                      <a:pt x="2769" y="4246"/>
                      <a:pt x="5038" y="4379"/>
                    </a:cubicBezTo>
                    <a:cubicBezTo>
                      <a:pt x="5201" y="4391"/>
                      <a:pt x="5362" y="4397"/>
                      <a:pt x="5521" y="4397"/>
                    </a:cubicBezTo>
                    <a:cubicBezTo>
                      <a:pt x="7566" y="4397"/>
                      <a:pt x="9300" y="3466"/>
                      <a:pt x="12643" y="3312"/>
                    </a:cubicBezTo>
                    <a:cubicBezTo>
                      <a:pt x="12777" y="3307"/>
                      <a:pt x="12912" y="3304"/>
                      <a:pt x="13050" y="3304"/>
                    </a:cubicBezTo>
                    <a:cubicBezTo>
                      <a:pt x="16624" y="3304"/>
                      <a:pt x="21449" y="4913"/>
                      <a:pt x="21449" y="4913"/>
                    </a:cubicBezTo>
                    <a:lnTo>
                      <a:pt x="25152" y="2511"/>
                    </a:lnTo>
                    <a:lnTo>
                      <a:pt x="21916" y="176"/>
                    </a:lnTo>
                    <a:cubicBezTo>
                      <a:pt x="21916" y="176"/>
                      <a:pt x="19969" y="1"/>
                      <a:pt x="176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8" name="Google Shape;588;p7"/>
              <p:cNvSpPr/>
              <p:nvPr/>
            </p:nvSpPr>
            <p:spPr>
              <a:xfrm>
                <a:off x="3616925" y="2345450"/>
                <a:ext cx="199325" cy="140125"/>
              </a:xfrm>
              <a:custGeom>
                <a:rect b="b" l="l" r="r" t="t"/>
                <a:pathLst>
                  <a:path extrusionOk="0" h="5605" w="7973">
                    <a:moveTo>
                      <a:pt x="7973" y="1"/>
                    </a:moveTo>
                    <a:lnTo>
                      <a:pt x="0" y="768"/>
                    </a:lnTo>
                    <a:lnTo>
                      <a:pt x="0" y="5605"/>
                    </a:lnTo>
                    <a:lnTo>
                      <a:pt x="7973" y="5605"/>
                    </a:lnTo>
                    <a:lnTo>
                      <a:pt x="7973" y="1"/>
                    </a:lnTo>
                    <a:close/>
                  </a:path>
                </a:pathLst>
              </a:custGeom>
              <a:solidFill>
                <a:schemeClr val="lt1"/>
              </a:solidFill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9" name="Google Shape;589;p7"/>
              <p:cNvSpPr/>
              <p:nvPr/>
            </p:nvSpPr>
            <p:spPr>
              <a:xfrm>
                <a:off x="3523625" y="2238300"/>
                <a:ext cx="100000" cy="106550"/>
              </a:xfrm>
              <a:custGeom>
                <a:rect b="b" l="l" r="r" t="t"/>
                <a:pathLst>
                  <a:path extrusionOk="0" h="4262" w="4000">
                    <a:moveTo>
                      <a:pt x="617" y="1"/>
                    </a:moveTo>
                    <a:cubicBezTo>
                      <a:pt x="258" y="1"/>
                      <a:pt x="0" y="271"/>
                      <a:pt x="297" y="1285"/>
                    </a:cubicBezTo>
                    <a:cubicBezTo>
                      <a:pt x="898" y="3373"/>
                      <a:pt x="1499" y="4261"/>
                      <a:pt x="2357" y="4261"/>
                    </a:cubicBezTo>
                    <a:cubicBezTo>
                      <a:pt x="2403" y="4261"/>
                      <a:pt x="2450" y="4258"/>
                      <a:pt x="2498" y="4253"/>
                    </a:cubicBezTo>
                    <a:cubicBezTo>
                      <a:pt x="3465" y="4153"/>
                      <a:pt x="3999" y="3820"/>
                      <a:pt x="3666" y="2986"/>
                    </a:cubicBezTo>
                    <a:cubicBezTo>
                      <a:pt x="3365" y="2152"/>
                      <a:pt x="1564" y="351"/>
                      <a:pt x="1564" y="351"/>
                    </a:cubicBezTo>
                    <a:cubicBezTo>
                      <a:pt x="1564" y="351"/>
                      <a:pt x="1025" y="1"/>
                      <a:pt x="61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0" name="Google Shape;590;p7"/>
              <p:cNvSpPr/>
              <p:nvPr/>
            </p:nvSpPr>
            <p:spPr>
              <a:xfrm>
                <a:off x="3817900" y="2238300"/>
                <a:ext cx="99175" cy="106550"/>
              </a:xfrm>
              <a:custGeom>
                <a:rect b="b" l="l" r="r" t="t"/>
                <a:pathLst>
                  <a:path extrusionOk="0" h="4262" w="3967">
                    <a:moveTo>
                      <a:pt x="3349" y="1"/>
                    </a:moveTo>
                    <a:cubicBezTo>
                      <a:pt x="2941" y="1"/>
                      <a:pt x="2402" y="351"/>
                      <a:pt x="2402" y="351"/>
                    </a:cubicBezTo>
                    <a:cubicBezTo>
                      <a:pt x="2402" y="351"/>
                      <a:pt x="634" y="2152"/>
                      <a:pt x="301" y="2986"/>
                    </a:cubicBezTo>
                    <a:cubicBezTo>
                      <a:pt x="0" y="3820"/>
                      <a:pt x="501" y="4153"/>
                      <a:pt x="1468" y="4253"/>
                    </a:cubicBezTo>
                    <a:cubicBezTo>
                      <a:pt x="1516" y="4258"/>
                      <a:pt x="1563" y="4261"/>
                      <a:pt x="1609" y="4261"/>
                    </a:cubicBezTo>
                    <a:cubicBezTo>
                      <a:pt x="2467" y="4261"/>
                      <a:pt x="3068" y="3373"/>
                      <a:pt x="3670" y="1285"/>
                    </a:cubicBezTo>
                    <a:cubicBezTo>
                      <a:pt x="3966" y="271"/>
                      <a:pt x="3708" y="1"/>
                      <a:pt x="334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1" name="Google Shape;591;p7"/>
              <p:cNvSpPr/>
              <p:nvPr/>
            </p:nvSpPr>
            <p:spPr>
              <a:xfrm>
                <a:off x="3533525" y="1953075"/>
                <a:ext cx="388650" cy="449100"/>
              </a:xfrm>
              <a:custGeom>
                <a:rect b="b" l="l" r="r" t="t"/>
                <a:pathLst>
                  <a:path extrusionOk="0" h="17964" w="15546">
                    <a:moveTo>
                      <a:pt x="7864" y="1"/>
                    </a:moveTo>
                    <a:cubicBezTo>
                      <a:pt x="7346" y="1"/>
                      <a:pt x="6534" y="381"/>
                      <a:pt x="5271" y="1686"/>
                    </a:cubicBezTo>
                    <a:cubicBezTo>
                      <a:pt x="5271" y="1686"/>
                      <a:pt x="2102" y="2720"/>
                      <a:pt x="1068" y="5689"/>
                    </a:cubicBezTo>
                    <a:cubicBezTo>
                      <a:pt x="1" y="8624"/>
                      <a:pt x="968" y="12193"/>
                      <a:pt x="1468" y="13661"/>
                    </a:cubicBezTo>
                    <a:cubicBezTo>
                      <a:pt x="2002" y="15129"/>
                      <a:pt x="4537" y="17964"/>
                      <a:pt x="4537" y="17964"/>
                    </a:cubicBezTo>
                    <a:lnTo>
                      <a:pt x="10175" y="17964"/>
                    </a:lnTo>
                    <a:cubicBezTo>
                      <a:pt x="11542" y="16630"/>
                      <a:pt x="12643" y="15062"/>
                      <a:pt x="13444" y="13327"/>
                    </a:cubicBezTo>
                    <a:cubicBezTo>
                      <a:pt x="14611" y="10725"/>
                      <a:pt x="14611" y="7023"/>
                      <a:pt x="14611" y="7023"/>
                    </a:cubicBezTo>
                    <a:cubicBezTo>
                      <a:pt x="14611" y="7023"/>
                      <a:pt x="14722" y="7062"/>
                      <a:pt x="14868" y="7062"/>
                    </a:cubicBezTo>
                    <a:cubicBezTo>
                      <a:pt x="15144" y="7062"/>
                      <a:pt x="15545" y="6919"/>
                      <a:pt x="15545" y="6089"/>
                    </a:cubicBezTo>
                    <a:cubicBezTo>
                      <a:pt x="15545" y="4821"/>
                      <a:pt x="12610" y="2420"/>
                      <a:pt x="12610" y="2420"/>
                    </a:cubicBezTo>
                    <a:cubicBezTo>
                      <a:pt x="12610" y="2420"/>
                      <a:pt x="13977" y="1886"/>
                      <a:pt x="13043" y="1152"/>
                    </a:cubicBezTo>
                    <a:cubicBezTo>
                      <a:pt x="12522" y="775"/>
                      <a:pt x="11315" y="688"/>
                      <a:pt x="10311" y="688"/>
                    </a:cubicBezTo>
                    <a:cubicBezTo>
                      <a:pt x="9451" y="688"/>
                      <a:pt x="8740" y="752"/>
                      <a:pt x="8740" y="752"/>
                    </a:cubicBezTo>
                    <a:cubicBezTo>
                      <a:pt x="8740" y="752"/>
                      <a:pt x="8592" y="1"/>
                      <a:pt x="78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2" name="Google Shape;592;p7"/>
              <p:cNvSpPr/>
              <p:nvPr/>
            </p:nvSpPr>
            <p:spPr>
              <a:xfrm>
                <a:off x="3796225" y="5011525"/>
                <a:ext cx="251850" cy="119950"/>
              </a:xfrm>
              <a:custGeom>
                <a:rect b="b" l="l" r="r" t="t"/>
                <a:pathLst>
                  <a:path extrusionOk="0" h="4798" w="10074">
                    <a:moveTo>
                      <a:pt x="7172" y="1"/>
                    </a:moveTo>
                    <a:lnTo>
                      <a:pt x="500" y="434"/>
                    </a:lnTo>
                    <a:cubicBezTo>
                      <a:pt x="500" y="434"/>
                      <a:pt x="0" y="3603"/>
                      <a:pt x="434" y="4370"/>
                    </a:cubicBezTo>
                    <a:cubicBezTo>
                      <a:pt x="607" y="4703"/>
                      <a:pt x="1554" y="4798"/>
                      <a:pt x="2739" y="4798"/>
                    </a:cubicBezTo>
                    <a:cubicBezTo>
                      <a:pt x="4284" y="4798"/>
                      <a:pt x="6235" y="4637"/>
                      <a:pt x="7405" y="4637"/>
                    </a:cubicBezTo>
                    <a:cubicBezTo>
                      <a:pt x="9474" y="4637"/>
                      <a:pt x="9874" y="4304"/>
                      <a:pt x="9874" y="4304"/>
                    </a:cubicBezTo>
                    <a:cubicBezTo>
                      <a:pt x="9874" y="4304"/>
                      <a:pt x="10074" y="1635"/>
                      <a:pt x="9540" y="1101"/>
                    </a:cubicBezTo>
                    <a:cubicBezTo>
                      <a:pt x="9107" y="735"/>
                      <a:pt x="8573" y="534"/>
                      <a:pt x="8039" y="534"/>
                    </a:cubicBezTo>
                    <a:lnTo>
                      <a:pt x="7172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3" name="Google Shape;593;p7"/>
              <p:cNvSpPr/>
              <p:nvPr/>
            </p:nvSpPr>
            <p:spPr>
              <a:xfrm>
                <a:off x="3320050" y="3268275"/>
                <a:ext cx="661325" cy="1855425"/>
              </a:xfrm>
              <a:custGeom>
                <a:rect b="b" l="l" r="r" t="t"/>
                <a:pathLst>
                  <a:path extrusionOk="0" h="74217" w="26453">
                    <a:moveTo>
                      <a:pt x="11516" y="1"/>
                    </a:moveTo>
                    <a:cubicBezTo>
                      <a:pt x="8245" y="1"/>
                      <a:pt x="5498" y="132"/>
                      <a:pt x="4870" y="181"/>
                    </a:cubicBezTo>
                    <a:cubicBezTo>
                      <a:pt x="3836" y="248"/>
                      <a:pt x="2969" y="948"/>
                      <a:pt x="2602" y="1915"/>
                    </a:cubicBezTo>
                    <a:cubicBezTo>
                      <a:pt x="2602" y="1915"/>
                      <a:pt x="1968" y="6652"/>
                      <a:pt x="1968" y="7653"/>
                    </a:cubicBezTo>
                    <a:cubicBezTo>
                      <a:pt x="1968" y="8620"/>
                      <a:pt x="1735" y="17026"/>
                      <a:pt x="1735" y="17026"/>
                    </a:cubicBezTo>
                    <a:cubicBezTo>
                      <a:pt x="1735" y="17026"/>
                      <a:pt x="1835" y="39109"/>
                      <a:pt x="1835" y="39542"/>
                    </a:cubicBezTo>
                    <a:cubicBezTo>
                      <a:pt x="1835" y="39943"/>
                      <a:pt x="0" y="46014"/>
                      <a:pt x="667" y="50117"/>
                    </a:cubicBezTo>
                    <a:cubicBezTo>
                      <a:pt x="1301" y="54220"/>
                      <a:pt x="2602" y="69931"/>
                      <a:pt x="2602" y="69931"/>
                    </a:cubicBezTo>
                    <a:cubicBezTo>
                      <a:pt x="2602" y="69931"/>
                      <a:pt x="2168" y="73400"/>
                      <a:pt x="2502" y="73734"/>
                    </a:cubicBezTo>
                    <a:cubicBezTo>
                      <a:pt x="2711" y="73943"/>
                      <a:pt x="4720" y="74217"/>
                      <a:pt x="6211" y="74217"/>
                    </a:cubicBezTo>
                    <a:cubicBezTo>
                      <a:pt x="6859" y="74217"/>
                      <a:pt x="7410" y="74165"/>
                      <a:pt x="7672" y="74034"/>
                    </a:cubicBezTo>
                    <a:cubicBezTo>
                      <a:pt x="8540" y="73600"/>
                      <a:pt x="8006" y="69397"/>
                      <a:pt x="8006" y="69397"/>
                    </a:cubicBezTo>
                    <a:cubicBezTo>
                      <a:pt x="8273" y="68396"/>
                      <a:pt x="8473" y="67329"/>
                      <a:pt x="8540" y="66295"/>
                    </a:cubicBezTo>
                    <a:lnTo>
                      <a:pt x="8540" y="62826"/>
                    </a:lnTo>
                    <a:cubicBezTo>
                      <a:pt x="8540" y="61758"/>
                      <a:pt x="9073" y="52151"/>
                      <a:pt x="9607" y="48382"/>
                    </a:cubicBezTo>
                    <a:cubicBezTo>
                      <a:pt x="10141" y="44613"/>
                      <a:pt x="10474" y="39542"/>
                      <a:pt x="10474" y="39542"/>
                    </a:cubicBezTo>
                    <a:lnTo>
                      <a:pt x="12743" y="16259"/>
                    </a:lnTo>
                    <a:lnTo>
                      <a:pt x="14477" y="16126"/>
                    </a:lnTo>
                    <a:cubicBezTo>
                      <a:pt x="14477" y="16126"/>
                      <a:pt x="16612" y="41144"/>
                      <a:pt x="16712" y="42978"/>
                    </a:cubicBezTo>
                    <a:cubicBezTo>
                      <a:pt x="16846" y="44813"/>
                      <a:pt x="16412" y="48515"/>
                      <a:pt x="17379" y="52685"/>
                    </a:cubicBezTo>
                    <a:cubicBezTo>
                      <a:pt x="18347" y="56888"/>
                      <a:pt x="18880" y="68330"/>
                      <a:pt x="18880" y="68330"/>
                    </a:cubicBezTo>
                    <a:cubicBezTo>
                      <a:pt x="18880" y="68330"/>
                      <a:pt x="18680" y="69430"/>
                      <a:pt x="18880" y="69831"/>
                    </a:cubicBezTo>
                    <a:cubicBezTo>
                      <a:pt x="19114" y="70264"/>
                      <a:pt x="19648" y="71565"/>
                      <a:pt x="19648" y="71565"/>
                    </a:cubicBezTo>
                    <a:cubicBezTo>
                      <a:pt x="20014" y="71599"/>
                      <a:pt x="20390" y="71615"/>
                      <a:pt x="20769" y="71615"/>
                    </a:cubicBezTo>
                    <a:cubicBezTo>
                      <a:pt x="21149" y="71615"/>
                      <a:pt x="21532" y="71599"/>
                      <a:pt x="21916" y="71565"/>
                    </a:cubicBezTo>
                    <a:cubicBezTo>
                      <a:pt x="23117" y="71499"/>
                      <a:pt x="24318" y="71198"/>
                      <a:pt x="25385" y="70631"/>
                    </a:cubicBezTo>
                    <a:cubicBezTo>
                      <a:pt x="26186" y="69998"/>
                      <a:pt x="26452" y="68897"/>
                      <a:pt x="26085" y="67963"/>
                    </a:cubicBezTo>
                    <a:cubicBezTo>
                      <a:pt x="25418" y="66362"/>
                      <a:pt x="25151" y="66061"/>
                      <a:pt x="25151" y="66061"/>
                    </a:cubicBezTo>
                    <a:cubicBezTo>
                      <a:pt x="25151" y="66061"/>
                      <a:pt x="26119" y="52485"/>
                      <a:pt x="26119" y="49149"/>
                    </a:cubicBezTo>
                    <a:cubicBezTo>
                      <a:pt x="26119" y="45780"/>
                      <a:pt x="25585" y="41711"/>
                      <a:pt x="25585" y="41377"/>
                    </a:cubicBezTo>
                    <a:cubicBezTo>
                      <a:pt x="25585" y="41043"/>
                      <a:pt x="26219" y="16759"/>
                      <a:pt x="26219" y="14324"/>
                    </a:cubicBezTo>
                    <a:cubicBezTo>
                      <a:pt x="26219" y="11856"/>
                      <a:pt x="26019" y="5151"/>
                      <a:pt x="24918" y="2216"/>
                    </a:cubicBezTo>
                    <a:cubicBezTo>
                      <a:pt x="24244" y="384"/>
                      <a:pt x="17113" y="1"/>
                      <a:pt x="1151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4" name="Google Shape;594;p7"/>
              <p:cNvSpPr/>
              <p:nvPr/>
            </p:nvSpPr>
            <p:spPr>
              <a:xfrm>
                <a:off x="3544375" y="3659725"/>
                <a:ext cx="231850" cy="10875"/>
              </a:xfrm>
              <a:custGeom>
                <a:rect b="b" l="l" r="r" t="t"/>
                <a:pathLst>
                  <a:path extrusionOk="0" fill="none" h="435" w="9274">
                    <a:moveTo>
                      <a:pt x="0" y="434"/>
                    </a:moveTo>
                    <a:lnTo>
                      <a:pt x="9274" y="1"/>
                    </a:lnTo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5" name="Google Shape;595;p7"/>
              <p:cNvSpPr/>
              <p:nvPr/>
            </p:nvSpPr>
            <p:spPr>
              <a:xfrm>
                <a:off x="3050675" y="2480550"/>
                <a:ext cx="1250100" cy="861950"/>
              </a:xfrm>
              <a:custGeom>
                <a:rect b="b" l="l" r="r" t="t"/>
                <a:pathLst>
                  <a:path extrusionOk="0" h="34478" w="50004">
                    <a:moveTo>
                      <a:pt x="25152" y="1"/>
                    </a:moveTo>
                    <a:lnTo>
                      <a:pt x="19315" y="1402"/>
                    </a:lnTo>
                    <a:cubicBezTo>
                      <a:pt x="19315" y="1402"/>
                      <a:pt x="10875" y="5504"/>
                      <a:pt x="9041" y="6572"/>
                    </a:cubicBezTo>
                    <a:cubicBezTo>
                      <a:pt x="7239" y="7639"/>
                      <a:pt x="1" y="22216"/>
                      <a:pt x="334" y="22950"/>
                    </a:cubicBezTo>
                    <a:cubicBezTo>
                      <a:pt x="635" y="23718"/>
                      <a:pt x="2036" y="24685"/>
                      <a:pt x="3437" y="24918"/>
                    </a:cubicBezTo>
                    <a:cubicBezTo>
                      <a:pt x="3454" y="24921"/>
                      <a:pt x="3472" y="24922"/>
                      <a:pt x="3491" y="24922"/>
                    </a:cubicBezTo>
                    <a:cubicBezTo>
                      <a:pt x="5011" y="24922"/>
                      <a:pt x="11976" y="17046"/>
                      <a:pt x="11976" y="17046"/>
                    </a:cubicBezTo>
                    <a:cubicBezTo>
                      <a:pt x="11976" y="17046"/>
                      <a:pt x="14044" y="27187"/>
                      <a:pt x="14044" y="27620"/>
                    </a:cubicBezTo>
                    <a:cubicBezTo>
                      <a:pt x="14044" y="28054"/>
                      <a:pt x="12843" y="33224"/>
                      <a:pt x="13377" y="34092"/>
                    </a:cubicBezTo>
                    <a:cubicBezTo>
                      <a:pt x="13555" y="34381"/>
                      <a:pt x="15975" y="34477"/>
                      <a:pt x="19123" y="34477"/>
                    </a:cubicBezTo>
                    <a:cubicBezTo>
                      <a:pt x="25419" y="34477"/>
                      <a:pt x="34626" y="34092"/>
                      <a:pt x="34626" y="34092"/>
                    </a:cubicBezTo>
                    <a:cubicBezTo>
                      <a:pt x="34626" y="34092"/>
                      <a:pt x="34649" y="34093"/>
                      <a:pt x="34691" y="34093"/>
                    </a:cubicBezTo>
                    <a:cubicBezTo>
                      <a:pt x="34981" y="34093"/>
                      <a:pt x="36156" y="34017"/>
                      <a:pt x="36360" y="32791"/>
                    </a:cubicBezTo>
                    <a:cubicBezTo>
                      <a:pt x="36560" y="31390"/>
                      <a:pt x="35926" y="27287"/>
                      <a:pt x="35926" y="27287"/>
                    </a:cubicBezTo>
                    <a:lnTo>
                      <a:pt x="38295" y="14878"/>
                    </a:lnTo>
                    <a:cubicBezTo>
                      <a:pt x="38295" y="14878"/>
                      <a:pt x="42831" y="21749"/>
                      <a:pt x="43865" y="22850"/>
                    </a:cubicBezTo>
                    <a:cubicBezTo>
                      <a:pt x="44612" y="23667"/>
                      <a:pt x="45429" y="23996"/>
                      <a:pt x="46213" y="23996"/>
                    </a:cubicBezTo>
                    <a:cubicBezTo>
                      <a:pt x="47286" y="23996"/>
                      <a:pt x="48294" y="23379"/>
                      <a:pt x="48969" y="22550"/>
                    </a:cubicBezTo>
                    <a:cubicBezTo>
                      <a:pt x="50003" y="21282"/>
                      <a:pt x="49103" y="18881"/>
                      <a:pt x="48769" y="18114"/>
                    </a:cubicBezTo>
                    <a:cubicBezTo>
                      <a:pt x="48435" y="17380"/>
                      <a:pt x="42698" y="4537"/>
                      <a:pt x="40997" y="3970"/>
                    </a:cubicBezTo>
                    <a:cubicBezTo>
                      <a:pt x="39262" y="3436"/>
                      <a:pt x="32024" y="868"/>
                      <a:pt x="32024" y="868"/>
                    </a:cubicBezTo>
                    <a:lnTo>
                      <a:pt x="25152" y="1"/>
                    </a:ln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6" name="Google Shape;596;p7"/>
              <p:cNvSpPr/>
              <p:nvPr/>
            </p:nvSpPr>
            <p:spPr>
              <a:xfrm>
                <a:off x="3533525" y="2436275"/>
                <a:ext cx="346100" cy="79325"/>
              </a:xfrm>
              <a:custGeom>
                <a:rect b="b" l="l" r="r" t="t"/>
                <a:pathLst>
                  <a:path extrusionOk="0" h="3173" w="13844">
                    <a:moveTo>
                      <a:pt x="7451" y="0"/>
                    </a:moveTo>
                    <a:cubicBezTo>
                      <a:pt x="7314" y="0"/>
                      <a:pt x="7176" y="1"/>
                      <a:pt x="7039" y="4"/>
                    </a:cubicBezTo>
                    <a:cubicBezTo>
                      <a:pt x="6953" y="2"/>
                      <a:pt x="6866" y="2"/>
                      <a:pt x="6780" y="2"/>
                    </a:cubicBezTo>
                    <a:cubicBezTo>
                      <a:pt x="4801" y="2"/>
                      <a:pt x="2855" y="368"/>
                      <a:pt x="1001" y="1071"/>
                    </a:cubicBezTo>
                    <a:lnTo>
                      <a:pt x="1" y="3173"/>
                    </a:lnTo>
                    <a:cubicBezTo>
                      <a:pt x="1" y="3173"/>
                      <a:pt x="7139" y="3006"/>
                      <a:pt x="8307" y="3006"/>
                    </a:cubicBezTo>
                    <a:cubicBezTo>
                      <a:pt x="9507" y="3006"/>
                      <a:pt x="13844" y="2972"/>
                      <a:pt x="13844" y="2972"/>
                    </a:cubicBezTo>
                    <a:lnTo>
                      <a:pt x="12743" y="637"/>
                    </a:lnTo>
                    <a:cubicBezTo>
                      <a:pt x="11008" y="204"/>
                      <a:pt x="9244" y="0"/>
                      <a:pt x="74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7" name="Google Shape;597;p7"/>
              <p:cNvSpPr/>
              <p:nvPr/>
            </p:nvSpPr>
            <p:spPr>
              <a:xfrm>
                <a:off x="3255825" y="2764075"/>
                <a:ext cx="94275" cy="142650"/>
              </a:xfrm>
              <a:custGeom>
                <a:rect b="b" l="l" r="r" t="t"/>
                <a:pathLst>
                  <a:path extrusionOk="0" fill="none" h="5706" w="3771">
                    <a:moveTo>
                      <a:pt x="1568" y="1"/>
                    </a:moveTo>
                    <a:lnTo>
                      <a:pt x="3770" y="5705"/>
                    </a:lnTo>
                    <a:lnTo>
                      <a:pt x="1" y="1902"/>
                    </a:lnTo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8" name="Google Shape;598;p7"/>
              <p:cNvSpPr/>
              <p:nvPr/>
            </p:nvSpPr>
            <p:spPr>
              <a:xfrm>
                <a:off x="4008025" y="2699050"/>
                <a:ext cx="100100" cy="153450"/>
              </a:xfrm>
              <a:custGeom>
                <a:rect b="b" l="l" r="r" t="t"/>
                <a:pathLst>
                  <a:path extrusionOk="0" fill="none" h="6138" w="4004">
                    <a:moveTo>
                      <a:pt x="2469" y="0"/>
                    </a:moveTo>
                    <a:lnTo>
                      <a:pt x="1" y="6138"/>
                    </a:lnTo>
                    <a:lnTo>
                      <a:pt x="4004" y="1835"/>
                    </a:lnTo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99" name="Google Shape;599;p7"/>
              <p:cNvSpPr/>
              <p:nvPr/>
            </p:nvSpPr>
            <p:spPr>
              <a:xfrm>
                <a:off x="3035675" y="3100150"/>
                <a:ext cx="506225" cy="399500"/>
              </a:xfrm>
              <a:custGeom>
                <a:rect b="b" l="l" r="r" t="t"/>
                <a:pathLst>
                  <a:path extrusionOk="0" h="15980" w="20249">
                    <a:moveTo>
                      <a:pt x="7072" y="1"/>
                    </a:moveTo>
                    <a:lnTo>
                      <a:pt x="0" y="868"/>
                    </a:lnTo>
                    <a:cubicBezTo>
                      <a:pt x="601" y="2569"/>
                      <a:pt x="1668" y="4071"/>
                      <a:pt x="3103" y="5171"/>
                    </a:cubicBezTo>
                    <a:cubicBezTo>
                      <a:pt x="5471" y="7006"/>
                      <a:pt x="11876" y="13044"/>
                      <a:pt x="11876" y="13044"/>
                    </a:cubicBezTo>
                    <a:cubicBezTo>
                      <a:pt x="11809" y="13377"/>
                      <a:pt x="11809" y="13711"/>
                      <a:pt x="11876" y="14011"/>
                    </a:cubicBezTo>
                    <a:cubicBezTo>
                      <a:pt x="11976" y="14578"/>
                      <a:pt x="13710" y="15979"/>
                      <a:pt x="13710" y="15979"/>
                    </a:cubicBezTo>
                    <a:lnTo>
                      <a:pt x="13710" y="14878"/>
                    </a:lnTo>
                    <a:lnTo>
                      <a:pt x="14110" y="14011"/>
                    </a:lnTo>
                    <a:lnTo>
                      <a:pt x="14544" y="12944"/>
                    </a:lnTo>
                    <a:cubicBezTo>
                      <a:pt x="15011" y="12777"/>
                      <a:pt x="15478" y="12543"/>
                      <a:pt x="15945" y="12310"/>
                    </a:cubicBezTo>
                    <a:cubicBezTo>
                      <a:pt x="16145" y="12143"/>
                      <a:pt x="16345" y="11976"/>
                      <a:pt x="16479" y="11776"/>
                    </a:cubicBezTo>
                    <a:cubicBezTo>
                      <a:pt x="17113" y="11876"/>
                      <a:pt x="17780" y="11943"/>
                      <a:pt x="18414" y="11976"/>
                    </a:cubicBezTo>
                    <a:cubicBezTo>
                      <a:pt x="19181" y="11976"/>
                      <a:pt x="20248" y="11209"/>
                      <a:pt x="19614" y="11009"/>
                    </a:cubicBezTo>
                    <a:cubicBezTo>
                      <a:pt x="18947" y="10809"/>
                      <a:pt x="18313" y="11009"/>
                      <a:pt x="17446" y="10575"/>
                    </a:cubicBezTo>
                    <a:cubicBezTo>
                      <a:pt x="16579" y="10175"/>
                      <a:pt x="16145" y="9741"/>
                      <a:pt x="15278" y="9741"/>
                    </a:cubicBezTo>
                    <a:lnTo>
                      <a:pt x="13043" y="9741"/>
                    </a:lnTo>
                    <a:lnTo>
                      <a:pt x="7072" y="1"/>
                    </a:lnTo>
                    <a:close/>
                  </a:path>
                </a:pathLst>
              </a:custGeom>
              <a:solidFill>
                <a:schemeClr val="lt1"/>
              </a:solidFill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0" name="Google Shape;600;p7"/>
              <p:cNvSpPr/>
              <p:nvPr/>
            </p:nvSpPr>
            <p:spPr>
              <a:xfrm>
                <a:off x="3010650" y="2955900"/>
                <a:ext cx="228525" cy="215275"/>
              </a:xfrm>
              <a:custGeom>
                <a:rect b="b" l="l" r="r" t="t"/>
                <a:pathLst>
                  <a:path extrusionOk="0" h="8611" w="9141">
                    <a:moveTo>
                      <a:pt x="3503" y="0"/>
                    </a:moveTo>
                    <a:lnTo>
                      <a:pt x="3503" y="0"/>
                    </a:lnTo>
                    <a:cubicBezTo>
                      <a:pt x="3503" y="0"/>
                      <a:pt x="2269" y="400"/>
                      <a:pt x="1935" y="701"/>
                    </a:cubicBezTo>
                    <a:cubicBezTo>
                      <a:pt x="1602" y="1034"/>
                      <a:pt x="1" y="3503"/>
                      <a:pt x="334" y="4804"/>
                    </a:cubicBezTo>
                    <a:cubicBezTo>
                      <a:pt x="634" y="6105"/>
                      <a:pt x="1068" y="7939"/>
                      <a:pt x="3870" y="8473"/>
                    </a:cubicBezTo>
                    <a:cubicBezTo>
                      <a:pt x="4378" y="8570"/>
                      <a:pt x="4845" y="8611"/>
                      <a:pt x="5269" y="8611"/>
                    </a:cubicBezTo>
                    <a:cubicBezTo>
                      <a:pt x="7185" y="8611"/>
                      <a:pt x="8243" y="7779"/>
                      <a:pt x="8407" y="7506"/>
                    </a:cubicBezTo>
                    <a:cubicBezTo>
                      <a:pt x="8640" y="7172"/>
                      <a:pt x="9141" y="3369"/>
                      <a:pt x="8707" y="3369"/>
                    </a:cubicBezTo>
                    <a:cubicBezTo>
                      <a:pt x="8273" y="3369"/>
                      <a:pt x="7106" y="4804"/>
                      <a:pt x="7106" y="4804"/>
                    </a:cubicBezTo>
                    <a:cubicBezTo>
                      <a:pt x="7106" y="4804"/>
                      <a:pt x="3903" y="4070"/>
                      <a:pt x="3270" y="3569"/>
                    </a:cubicBezTo>
                    <a:cubicBezTo>
                      <a:pt x="2603" y="3036"/>
                      <a:pt x="3503" y="0"/>
                      <a:pt x="350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1" name="Google Shape;601;p7"/>
              <p:cNvSpPr/>
              <p:nvPr/>
            </p:nvSpPr>
            <p:spPr>
              <a:xfrm>
                <a:off x="3827900" y="3101000"/>
                <a:ext cx="507900" cy="404475"/>
              </a:xfrm>
              <a:custGeom>
                <a:rect b="b" l="l" r="r" t="t"/>
                <a:pathLst>
                  <a:path extrusionOk="0" h="16179" w="20316">
                    <a:moveTo>
                      <a:pt x="13177" y="0"/>
                    </a:moveTo>
                    <a:lnTo>
                      <a:pt x="7239" y="9707"/>
                    </a:lnTo>
                    <a:lnTo>
                      <a:pt x="4971" y="9707"/>
                    </a:lnTo>
                    <a:cubicBezTo>
                      <a:pt x="4104" y="9707"/>
                      <a:pt x="3670" y="10141"/>
                      <a:pt x="2803" y="10541"/>
                    </a:cubicBezTo>
                    <a:cubicBezTo>
                      <a:pt x="1935" y="10975"/>
                      <a:pt x="1302" y="10775"/>
                      <a:pt x="668" y="10975"/>
                    </a:cubicBezTo>
                    <a:cubicBezTo>
                      <a:pt x="1" y="11175"/>
                      <a:pt x="1101" y="11942"/>
                      <a:pt x="1835" y="11942"/>
                    </a:cubicBezTo>
                    <a:cubicBezTo>
                      <a:pt x="2502" y="11909"/>
                      <a:pt x="3136" y="11842"/>
                      <a:pt x="3770" y="11742"/>
                    </a:cubicBezTo>
                    <a:cubicBezTo>
                      <a:pt x="3937" y="11942"/>
                      <a:pt x="4104" y="12109"/>
                      <a:pt x="4304" y="12276"/>
                    </a:cubicBezTo>
                    <a:cubicBezTo>
                      <a:pt x="4771" y="12509"/>
                      <a:pt x="5238" y="12743"/>
                      <a:pt x="5738" y="12910"/>
                    </a:cubicBezTo>
                    <a:lnTo>
                      <a:pt x="5771" y="13643"/>
                    </a:lnTo>
                    <a:lnTo>
                      <a:pt x="5938" y="14611"/>
                    </a:lnTo>
                    <a:lnTo>
                      <a:pt x="5938" y="16179"/>
                    </a:lnTo>
                    <a:cubicBezTo>
                      <a:pt x="5938" y="16179"/>
                      <a:pt x="8307" y="14544"/>
                      <a:pt x="8407" y="13977"/>
                    </a:cubicBezTo>
                    <a:cubicBezTo>
                      <a:pt x="8473" y="13677"/>
                      <a:pt x="8473" y="13343"/>
                      <a:pt x="8407" y="13010"/>
                    </a:cubicBezTo>
                    <a:cubicBezTo>
                      <a:pt x="8407" y="13010"/>
                      <a:pt x="14811" y="6972"/>
                      <a:pt x="17180" y="5137"/>
                    </a:cubicBezTo>
                    <a:cubicBezTo>
                      <a:pt x="18614" y="4037"/>
                      <a:pt x="19681" y="2535"/>
                      <a:pt x="20315" y="834"/>
                    </a:cubicBezTo>
                    <a:lnTo>
                      <a:pt x="13177" y="0"/>
                    </a:lnTo>
                    <a:close/>
                  </a:path>
                </a:pathLst>
              </a:custGeom>
              <a:solidFill>
                <a:schemeClr val="lt1"/>
              </a:solidFill>
              <a:ln cap="rnd" cmpd="sng" w="10850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2" name="Google Shape;602;p7"/>
              <p:cNvSpPr/>
              <p:nvPr/>
            </p:nvSpPr>
            <p:spPr>
              <a:xfrm>
                <a:off x="4140150" y="2968200"/>
                <a:ext cx="219825" cy="202900"/>
              </a:xfrm>
              <a:custGeom>
                <a:rect b="b" l="l" r="r" t="t"/>
                <a:pathLst>
                  <a:path extrusionOk="0" h="8116" w="8793">
                    <a:moveTo>
                      <a:pt x="6162" y="0"/>
                    </a:moveTo>
                    <a:cubicBezTo>
                      <a:pt x="5924" y="0"/>
                      <a:pt x="5724" y="42"/>
                      <a:pt x="5724" y="42"/>
                    </a:cubicBezTo>
                    <a:cubicBezTo>
                      <a:pt x="5724" y="776"/>
                      <a:pt x="5657" y="1510"/>
                      <a:pt x="5524" y="2243"/>
                    </a:cubicBezTo>
                    <a:cubicBezTo>
                      <a:pt x="4990" y="4145"/>
                      <a:pt x="1654" y="4312"/>
                      <a:pt x="1654" y="4312"/>
                    </a:cubicBezTo>
                    <a:cubicBezTo>
                      <a:pt x="1154" y="4078"/>
                      <a:pt x="653" y="3745"/>
                      <a:pt x="253" y="3344"/>
                    </a:cubicBezTo>
                    <a:cubicBezTo>
                      <a:pt x="242" y="3330"/>
                      <a:pt x="231" y="3323"/>
                      <a:pt x="221" y="3323"/>
                    </a:cubicBezTo>
                    <a:cubicBezTo>
                      <a:pt x="1" y="3323"/>
                      <a:pt x="162" y="6694"/>
                      <a:pt x="353" y="7014"/>
                    </a:cubicBezTo>
                    <a:cubicBezTo>
                      <a:pt x="545" y="7260"/>
                      <a:pt x="1594" y="8116"/>
                      <a:pt x="3518" y="8116"/>
                    </a:cubicBezTo>
                    <a:cubicBezTo>
                      <a:pt x="3934" y="8116"/>
                      <a:pt x="4391" y="8076"/>
                      <a:pt x="4890" y="7981"/>
                    </a:cubicBezTo>
                    <a:cubicBezTo>
                      <a:pt x="7692" y="7447"/>
                      <a:pt x="8125" y="5613"/>
                      <a:pt x="8459" y="4312"/>
                    </a:cubicBezTo>
                    <a:cubicBezTo>
                      <a:pt x="8793" y="3011"/>
                      <a:pt x="7158" y="542"/>
                      <a:pt x="6824" y="209"/>
                    </a:cubicBezTo>
                    <a:cubicBezTo>
                      <a:pt x="6674" y="42"/>
                      <a:pt x="6399" y="0"/>
                      <a:pt x="616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03" name="Google Shape;603;p7"/>
              <p:cNvSpPr/>
              <p:nvPr/>
            </p:nvSpPr>
            <p:spPr>
              <a:xfrm>
                <a:off x="3376750" y="5015700"/>
                <a:ext cx="152625" cy="111075"/>
              </a:xfrm>
              <a:custGeom>
                <a:rect b="b" l="l" r="r" t="t"/>
                <a:pathLst>
                  <a:path extrusionOk="0" h="4443" w="6105">
                    <a:moveTo>
                      <a:pt x="5771" y="0"/>
                    </a:moveTo>
                    <a:lnTo>
                      <a:pt x="5771" y="0"/>
                    </a:lnTo>
                    <a:cubicBezTo>
                      <a:pt x="5004" y="367"/>
                      <a:pt x="4203" y="601"/>
                      <a:pt x="3370" y="701"/>
                    </a:cubicBezTo>
                    <a:cubicBezTo>
                      <a:pt x="3172" y="726"/>
                      <a:pt x="2975" y="738"/>
                      <a:pt x="2778" y="738"/>
                    </a:cubicBezTo>
                    <a:cubicBezTo>
                      <a:pt x="1913" y="738"/>
                      <a:pt x="1068" y="502"/>
                      <a:pt x="334" y="67"/>
                    </a:cubicBezTo>
                    <a:cubicBezTo>
                      <a:pt x="334" y="67"/>
                      <a:pt x="0" y="3803"/>
                      <a:pt x="301" y="4137"/>
                    </a:cubicBezTo>
                    <a:cubicBezTo>
                      <a:pt x="443" y="4332"/>
                      <a:pt x="1634" y="4442"/>
                      <a:pt x="2848" y="4442"/>
                    </a:cubicBezTo>
                    <a:cubicBezTo>
                      <a:pt x="3915" y="4442"/>
                      <a:pt x="4999" y="4357"/>
                      <a:pt x="5404" y="4170"/>
                    </a:cubicBezTo>
                    <a:cubicBezTo>
                      <a:pt x="6105" y="3803"/>
                      <a:pt x="5905" y="1135"/>
                      <a:pt x="577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 cap="rnd" cmpd="sng" w="10850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04" name="Google Shape;604;p7"/>
            <p:cNvSpPr/>
            <p:nvPr/>
          </p:nvSpPr>
          <p:spPr>
            <a:xfrm flipH="1" rot="8099903">
              <a:off x="5874225" y="3064958"/>
              <a:ext cx="1368050" cy="1321929"/>
            </a:xfrm>
            <a:custGeom>
              <a:rect b="b" l="l" r="r" t="t"/>
              <a:pathLst>
                <a:path extrusionOk="0" h="10519" w="10886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5" name="Google Shape;605;p7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7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1000" u="none" cap="none" strike="noStrike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Alcances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7" name="Google Shape;607;p7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06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08" name="Google Shape;60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p8"/>
          <p:cNvSpPr txBox="1"/>
          <p:nvPr>
            <p:ph type="title"/>
          </p:nvPr>
        </p:nvSpPr>
        <p:spPr>
          <a:xfrm>
            <a:off x="795110" y="2571750"/>
            <a:ext cx="3885600" cy="723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</a:pPr>
            <a:r>
              <a:rPr lang="es-MX"/>
              <a:t>Metodología</a:t>
            </a:r>
            <a:br>
              <a:rPr lang="es-MX"/>
            </a:br>
            <a:r>
              <a:rPr lang="es-MX">
                <a:solidFill>
                  <a:schemeClr val="dk2"/>
                </a:solidFill>
              </a:rPr>
              <a:t>SCRUM</a:t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614" name="Google Shape;614;p8"/>
          <p:cNvGrpSpPr/>
          <p:nvPr/>
        </p:nvGrpSpPr>
        <p:grpSpPr>
          <a:xfrm>
            <a:off x="5073833" y="1386693"/>
            <a:ext cx="3130582" cy="4062207"/>
            <a:chOff x="4484375" y="750197"/>
            <a:chExt cx="4050437" cy="5255800"/>
          </a:xfrm>
        </p:grpSpPr>
        <p:sp>
          <p:nvSpPr>
            <p:cNvPr id="615" name="Google Shape;615;p8"/>
            <p:cNvSpPr/>
            <p:nvPr/>
          </p:nvSpPr>
          <p:spPr>
            <a:xfrm>
              <a:off x="4484375" y="750197"/>
              <a:ext cx="2211445" cy="1672794"/>
            </a:xfrm>
            <a:custGeom>
              <a:rect b="b" l="l" r="r" t="t"/>
              <a:pathLst>
                <a:path extrusionOk="0" fill="none" h="77489" w="102441">
                  <a:moveTo>
                    <a:pt x="0" y="0"/>
                  </a:moveTo>
                  <a:lnTo>
                    <a:pt x="102440" y="0"/>
                  </a:lnTo>
                  <a:lnTo>
                    <a:pt x="102440" y="77489"/>
                  </a:lnTo>
                  <a:lnTo>
                    <a:pt x="0" y="77489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4536227" y="794105"/>
              <a:ext cx="2107739" cy="1584976"/>
            </a:xfrm>
            <a:custGeom>
              <a:rect b="b" l="l" r="r" t="t"/>
              <a:pathLst>
                <a:path extrusionOk="0" fill="none" h="73421" w="97637">
                  <a:moveTo>
                    <a:pt x="0" y="1"/>
                  </a:moveTo>
                  <a:lnTo>
                    <a:pt x="97636" y="1"/>
                  </a:lnTo>
                  <a:lnTo>
                    <a:pt x="97636" y="73420"/>
                  </a:lnTo>
                  <a:lnTo>
                    <a:pt x="0" y="7342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4775996" y="1002227"/>
              <a:ext cx="609955" cy="1128400"/>
            </a:xfrm>
            <a:custGeom>
              <a:rect b="b" l="l" r="r" t="t"/>
              <a:pathLst>
                <a:path extrusionOk="0" fill="none" h="52271" w="28255">
                  <a:moveTo>
                    <a:pt x="18648" y="1134"/>
                  </a:moveTo>
                  <a:cubicBezTo>
                    <a:pt x="18648" y="1134"/>
                    <a:pt x="2703" y="0"/>
                    <a:pt x="1369" y="2502"/>
                  </a:cubicBezTo>
                  <a:cubicBezTo>
                    <a:pt x="1" y="5004"/>
                    <a:pt x="968" y="50736"/>
                    <a:pt x="1736" y="51303"/>
                  </a:cubicBezTo>
                  <a:cubicBezTo>
                    <a:pt x="2503" y="51871"/>
                    <a:pt x="24051" y="52271"/>
                    <a:pt x="26153" y="51504"/>
                  </a:cubicBezTo>
                  <a:cubicBezTo>
                    <a:pt x="28254" y="50736"/>
                    <a:pt x="25386" y="4203"/>
                    <a:pt x="25386" y="2869"/>
                  </a:cubicBezTo>
                  <a:cubicBezTo>
                    <a:pt x="25386" y="1535"/>
                    <a:pt x="20382" y="934"/>
                    <a:pt x="20382" y="934"/>
                  </a:cubicBezTo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4840822" y="1097275"/>
              <a:ext cx="495433" cy="1020398"/>
            </a:xfrm>
            <a:custGeom>
              <a:rect b="b" l="l" r="r" t="t"/>
              <a:pathLst>
                <a:path extrusionOk="0" fill="none" h="47268" w="22950">
                  <a:moveTo>
                    <a:pt x="0" y="34592"/>
                  </a:moveTo>
                  <a:cubicBezTo>
                    <a:pt x="33" y="40629"/>
                    <a:pt x="167" y="45032"/>
                    <a:pt x="467" y="45166"/>
                  </a:cubicBezTo>
                  <a:cubicBezTo>
                    <a:pt x="1434" y="45533"/>
                    <a:pt x="21816" y="47267"/>
                    <a:pt x="22383" y="45366"/>
                  </a:cubicBezTo>
                  <a:cubicBezTo>
                    <a:pt x="22950" y="43431"/>
                    <a:pt x="20848" y="0"/>
                    <a:pt x="20848" y="0"/>
                  </a:cubicBez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4840822" y="1076379"/>
              <a:ext cx="433520" cy="705717"/>
            </a:xfrm>
            <a:custGeom>
              <a:rect b="b" l="l" r="r" t="t"/>
              <a:pathLst>
                <a:path extrusionOk="0" fill="none" h="32691" w="20082">
                  <a:moveTo>
                    <a:pt x="20081" y="768"/>
                  </a:moveTo>
                  <a:cubicBezTo>
                    <a:pt x="20081" y="768"/>
                    <a:pt x="667" y="1"/>
                    <a:pt x="467" y="968"/>
                  </a:cubicBezTo>
                  <a:cubicBezTo>
                    <a:pt x="334" y="1569"/>
                    <a:pt x="0" y="19582"/>
                    <a:pt x="0" y="32691"/>
                  </a:cubicBez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4863143" y="1167844"/>
              <a:ext cx="406860" cy="22"/>
            </a:xfrm>
            <a:custGeom>
              <a:rect b="b" l="l" r="r" t="t"/>
              <a:pathLst>
                <a:path extrusionOk="0" fill="none" h="1" w="18847">
                  <a:moveTo>
                    <a:pt x="0" y="0"/>
                  </a:moveTo>
                  <a:lnTo>
                    <a:pt x="18847" y="0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4884018" y="1238412"/>
              <a:ext cx="203095" cy="211730"/>
            </a:xfrm>
            <a:custGeom>
              <a:rect b="b" l="l" r="r" t="t"/>
              <a:pathLst>
                <a:path extrusionOk="0" fill="none" h="9808" w="9408">
                  <a:moveTo>
                    <a:pt x="1" y="0"/>
                  </a:moveTo>
                  <a:lnTo>
                    <a:pt x="9407" y="0"/>
                  </a:lnTo>
                  <a:lnTo>
                    <a:pt x="9407" y="9807"/>
                  </a:lnTo>
                  <a:lnTo>
                    <a:pt x="1" y="9807"/>
                  </a:lnTo>
                  <a:close/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5107251" y="1885767"/>
              <a:ext cx="155560" cy="161323"/>
            </a:xfrm>
            <a:custGeom>
              <a:rect b="b" l="l" r="r" t="t"/>
              <a:pathLst>
                <a:path extrusionOk="0" fill="none" h="7473" w="7206">
                  <a:moveTo>
                    <a:pt x="0" y="0"/>
                  </a:moveTo>
                  <a:lnTo>
                    <a:pt x="7205" y="0"/>
                  </a:lnTo>
                  <a:lnTo>
                    <a:pt x="7205" y="7472"/>
                  </a:lnTo>
                  <a:lnTo>
                    <a:pt x="0" y="7472"/>
                  </a:lnTo>
                  <a:close/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4879700" y="1528608"/>
              <a:ext cx="398225" cy="22"/>
            </a:xfrm>
            <a:custGeom>
              <a:rect b="b" l="l" r="r" t="t"/>
              <a:pathLst>
                <a:path extrusionOk="0" fill="none" h="1" w="18447">
                  <a:moveTo>
                    <a:pt x="0" y="0"/>
                  </a:moveTo>
                  <a:lnTo>
                    <a:pt x="18447" y="0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5128838" y="1250652"/>
              <a:ext cx="128921" cy="22"/>
            </a:xfrm>
            <a:custGeom>
              <a:rect b="b" l="l" r="r" t="t"/>
              <a:pathLst>
                <a:path extrusionOk="0" fill="none" h="1" w="5972">
                  <a:moveTo>
                    <a:pt x="1" y="0"/>
                  </a:moveTo>
                  <a:lnTo>
                    <a:pt x="5972" y="0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5128838" y="1300324"/>
              <a:ext cx="128921" cy="22"/>
            </a:xfrm>
            <a:custGeom>
              <a:rect b="b" l="l" r="r" t="t"/>
              <a:pathLst>
                <a:path extrusionOk="0" fill="none" h="1" w="5972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5128838" y="1350730"/>
              <a:ext cx="128921" cy="22"/>
            </a:xfrm>
            <a:custGeom>
              <a:rect b="b" l="l" r="r" t="t"/>
              <a:pathLst>
                <a:path extrusionOk="0" fill="none" h="1" w="5972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5128838" y="1400424"/>
              <a:ext cx="128921" cy="22"/>
            </a:xfrm>
            <a:custGeom>
              <a:rect b="b" l="l" r="r" t="t"/>
              <a:pathLst>
                <a:path extrusionOk="0" fill="none" h="1" w="5972">
                  <a:moveTo>
                    <a:pt x="1" y="1"/>
                  </a:moveTo>
                  <a:lnTo>
                    <a:pt x="5972" y="1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4884018" y="1591254"/>
              <a:ext cx="385985" cy="186516"/>
            </a:xfrm>
            <a:custGeom>
              <a:rect b="b" l="l" r="r" t="t"/>
              <a:pathLst>
                <a:path extrusionOk="0" fill="none" h="8640" w="17880">
                  <a:moveTo>
                    <a:pt x="1" y="0"/>
                  </a:moveTo>
                  <a:lnTo>
                    <a:pt x="17880" y="0"/>
                  </a:lnTo>
                  <a:lnTo>
                    <a:pt x="17880" y="8640"/>
                  </a:lnTo>
                  <a:lnTo>
                    <a:pt x="1" y="8640"/>
                  </a:lnTo>
                  <a:close/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4900575" y="1827439"/>
              <a:ext cx="357187" cy="22"/>
            </a:xfrm>
            <a:custGeom>
              <a:rect b="b" l="l" r="r" t="t"/>
              <a:pathLst>
                <a:path extrusionOk="0" fill="none" h="1" w="16546">
                  <a:moveTo>
                    <a:pt x="1" y="0"/>
                  </a:moveTo>
                  <a:lnTo>
                    <a:pt x="16546" y="0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4892653" y="1873527"/>
              <a:ext cx="115968" cy="22"/>
            </a:xfrm>
            <a:custGeom>
              <a:rect b="b" l="l" r="r" t="t"/>
              <a:pathLst>
                <a:path extrusionOk="0" fill="none" h="1" w="5372">
                  <a:moveTo>
                    <a:pt x="1" y="0"/>
                  </a:moveTo>
                  <a:lnTo>
                    <a:pt x="5371" y="0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5340543" y="1082877"/>
              <a:ext cx="284480" cy="35296"/>
            </a:xfrm>
            <a:custGeom>
              <a:rect b="b" l="l" r="r" t="t"/>
              <a:pathLst>
                <a:path extrusionOk="0" fill="none" h="1635" w="13178">
                  <a:moveTo>
                    <a:pt x="1" y="1635"/>
                  </a:moveTo>
                  <a:lnTo>
                    <a:pt x="13177" y="0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5294476" y="1321220"/>
              <a:ext cx="298857" cy="22"/>
            </a:xfrm>
            <a:custGeom>
              <a:rect b="b" l="l" r="r" t="t"/>
              <a:pathLst>
                <a:path extrusionOk="0" fill="none" h="1" w="13844">
                  <a:moveTo>
                    <a:pt x="0" y="0"/>
                  </a:moveTo>
                  <a:lnTo>
                    <a:pt x="13843" y="0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4693187" y="1699254"/>
              <a:ext cx="128921" cy="45399"/>
            </a:xfrm>
            <a:custGeom>
              <a:rect b="b" l="l" r="r" t="t"/>
              <a:pathLst>
                <a:path extrusionOk="0" fill="none" h="2103" w="5972">
                  <a:moveTo>
                    <a:pt x="5972" y="1"/>
                  </a:moveTo>
                  <a:lnTo>
                    <a:pt x="1" y="2102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5161974" y="2076598"/>
              <a:ext cx="169958" cy="162036"/>
            </a:xfrm>
            <a:custGeom>
              <a:rect b="b" l="l" r="r" t="t"/>
              <a:pathLst>
                <a:path extrusionOk="0" fill="none" h="7506" w="7873">
                  <a:moveTo>
                    <a:pt x="1168" y="0"/>
                  </a:moveTo>
                  <a:cubicBezTo>
                    <a:pt x="1168" y="0"/>
                    <a:pt x="0" y="5938"/>
                    <a:pt x="7873" y="7505"/>
                  </a:cubicBez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8"/>
            <p:cNvSpPr/>
            <p:nvPr/>
          </p:nvSpPr>
          <p:spPr>
            <a:xfrm>
              <a:off x="5290871" y="2204761"/>
              <a:ext cx="57617" cy="54034"/>
            </a:xfrm>
            <a:custGeom>
              <a:rect b="b" l="l" r="r" t="t"/>
              <a:pathLst>
                <a:path extrusionOk="0" fill="none" h="2503" w="2669">
                  <a:moveTo>
                    <a:pt x="768" y="1"/>
                  </a:moveTo>
                  <a:lnTo>
                    <a:pt x="2669" y="1735"/>
                  </a:lnTo>
                  <a:lnTo>
                    <a:pt x="0" y="2502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8"/>
            <p:cNvSpPr/>
            <p:nvPr/>
          </p:nvSpPr>
          <p:spPr>
            <a:xfrm>
              <a:off x="5555853" y="1283767"/>
              <a:ext cx="66986" cy="66986"/>
            </a:xfrm>
            <a:custGeom>
              <a:rect b="b" l="l" r="r" t="t"/>
              <a:pathLst>
                <a:path extrusionOk="0" fill="none" h="3103" w="3103">
                  <a:moveTo>
                    <a:pt x="1" y="1"/>
                  </a:moveTo>
                  <a:lnTo>
                    <a:pt x="3103" y="1935"/>
                  </a:lnTo>
                  <a:lnTo>
                    <a:pt x="401" y="3103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5571698" y="1070637"/>
              <a:ext cx="69879" cy="54012"/>
            </a:xfrm>
            <a:custGeom>
              <a:rect b="b" l="l" r="r" t="t"/>
              <a:pathLst>
                <a:path extrusionOk="0" fill="none" h="2502" w="3237">
                  <a:moveTo>
                    <a:pt x="1" y="0"/>
                  </a:moveTo>
                  <a:lnTo>
                    <a:pt x="3236" y="400"/>
                  </a:lnTo>
                  <a:lnTo>
                    <a:pt x="935" y="2502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4655748" y="1699260"/>
              <a:ext cx="87149" cy="62669"/>
            </a:xfrm>
            <a:custGeom>
              <a:rect b="b" l="l" r="r" t="t"/>
              <a:pathLst>
                <a:path extrusionOk="0" fill="none" h="2903" w="4037">
                  <a:moveTo>
                    <a:pt x="3269" y="1"/>
                  </a:moveTo>
                  <a:lnTo>
                    <a:pt x="0" y="2703"/>
                  </a:lnTo>
                  <a:lnTo>
                    <a:pt x="4036" y="2903"/>
                  </a:ln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5642979" y="1283767"/>
              <a:ext cx="157740" cy="166375"/>
            </a:xfrm>
            <a:custGeom>
              <a:rect b="b" l="l" r="r" t="t"/>
              <a:pathLst>
                <a:path extrusionOk="0" h="7707" w="7307">
                  <a:moveTo>
                    <a:pt x="1" y="1"/>
                  </a:moveTo>
                  <a:lnTo>
                    <a:pt x="1" y="7706"/>
                  </a:lnTo>
                  <a:lnTo>
                    <a:pt x="7306" y="7706"/>
                  </a:lnTo>
                  <a:lnTo>
                    <a:pt x="730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5393841" y="1507712"/>
              <a:ext cx="175722" cy="182932"/>
            </a:xfrm>
            <a:custGeom>
              <a:rect b="b" l="l" r="r" t="t"/>
              <a:pathLst>
                <a:path extrusionOk="0" h="8474" w="8140">
                  <a:moveTo>
                    <a:pt x="7239" y="1"/>
                  </a:moveTo>
                  <a:lnTo>
                    <a:pt x="0" y="835"/>
                  </a:lnTo>
                  <a:lnTo>
                    <a:pt x="901" y="8474"/>
                  </a:lnTo>
                  <a:lnTo>
                    <a:pt x="8140" y="7640"/>
                  </a:lnTo>
                  <a:lnTo>
                    <a:pt x="723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8"/>
            <p:cNvSpPr/>
            <p:nvPr/>
          </p:nvSpPr>
          <p:spPr>
            <a:xfrm>
              <a:off x="4576552" y="1789985"/>
              <a:ext cx="175722" cy="182932"/>
            </a:xfrm>
            <a:custGeom>
              <a:rect b="b" l="l" r="r" t="t"/>
              <a:pathLst>
                <a:path extrusionOk="0" h="8474" w="8140">
                  <a:moveTo>
                    <a:pt x="7239" y="1"/>
                  </a:moveTo>
                  <a:lnTo>
                    <a:pt x="0" y="835"/>
                  </a:lnTo>
                  <a:lnTo>
                    <a:pt x="901" y="8474"/>
                  </a:lnTo>
                  <a:lnTo>
                    <a:pt x="8139" y="7640"/>
                  </a:lnTo>
                  <a:lnTo>
                    <a:pt x="723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8"/>
            <p:cNvSpPr/>
            <p:nvPr/>
          </p:nvSpPr>
          <p:spPr>
            <a:xfrm>
              <a:off x="5373679" y="2118347"/>
              <a:ext cx="174276" cy="181486"/>
            </a:xfrm>
            <a:custGeom>
              <a:rect b="b" l="l" r="r" t="t"/>
              <a:pathLst>
                <a:path extrusionOk="0" h="8407" w="8073">
                  <a:moveTo>
                    <a:pt x="801" y="1"/>
                  </a:moveTo>
                  <a:lnTo>
                    <a:pt x="0" y="7640"/>
                  </a:lnTo>
                  <a:lnTo>
                    <a:pt x="7239" y="8407"/>
                  </a:lnTo>
                  <a:lnTo>
                    <a:pt x="8073" y="768"/>
                  </a:lnTo>
                  <a:lnTo>
                    <a:pt x="80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4484375" y="2423676"/>
              <a:ext cx="2211445" cy="56192"/>
            </a:xfrm>
            <a:custGeom>
              <a:rect b="b" l="l" r="r" t="t"/>
              <a:pathLst>
                <a:path extrusionOk="0" h="2603" w="102441">
                  <a:moveTo>
                    <a:pt x="0" y="0"/>
                  </a:moveTo>
                  <a:lnTo>
                    <a:pt x="0" y="2602"/>
                  </a:lnTo>
                  <a:lnTo>
                    <a:pt x="102440" y="2602"/>
                  </a:lnTo>
                  <a:lnTo>
                    <a:pt x="102440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7217826" y="2723219"/>
              <a:ext cx="412623" cy="217494"/>
            </a:xfrm>
            <a:custGeom>
              <a:rect b="b" l="l" r="r" t="t"/>
              <a:pathLst>
                <a:path extrusionOk="0" h="10075" w="19114">
                  <a:moveTo>
                    <a:pt x="2202" y="1"/>
                  </a:moveTo>
                  <a:lnTo>
                    <a:pt x="2202" y="4871"/>
                  </a:lnTo>
                  <a:cubicBezTo>
                    <a:pt x="2202" y="6472"/>
                    <a:pt x="1635" y="8040"/>
                    <a:pt x="634" y="9274"/>
                  </a:cubicBezTo>
                  <a:lnTo>
                    <a:pt x="0" y="10075"/>
                  </a:lnTo>
                  <a:lnTo>
                    <a:pt x="19114" y="10075"/>
                  </a:lnTo>
                  <a:lnTo>
                    <a:pt x="18480" y="9274"/>
                  </a:lnTo>
                  <a:cubicBezTo>
                    <a:pt x="17446" y="8040"/>
                    <a:pt x="16912" y="6472"/>
                    <a:pt x="16912" y="4871"/>
                  </a:cubicBezTo>
                  <a:lnTo>
                    <a:pt x="1691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7199822" y="2723219"/>
              <a:ext cx="412623" cy="217494"/>
            </a:xfrm>
            <a:custGeom>
              <a:rect b="b" l="l" r="r" t="t"/>
              <a:pathLst>
                <a:path extrusionOk="0" h="10075" w="19114">
                  <a:moveTo>
                    <a:pt x="2202" y="1"/>
                  </a:moveTo>
                  <a:lnTo>
                    <a:pt x="2202" y="4871"/>
                  </a:lnTo>
                  <a:cubicBezTo>
                    <a:pt x="2202" y="6472"/>
                    <a:pt x="1635" y="8040"/>
                    <a:pt x="634" y="9274"/>
                  </a:cubicBezTo>
                  <a:lnTo>
                    <a:pt x="0" y="10075"/>
                  </a:lnTo>
                  <a:lnTo>
                    <a:pt x="19114" y="10075"/>
                  </a:lnTo>
                  <a:lnTo>
                    <a:pt x="18480" y="9274"/>
                  </a:lnTo>
                  <a:cubicBezTo>
                    <a:pt x="17446" y="8040"/>
                    <a:pt x="16912" y="6472"/>
                    <a:pt x="16912" y="4871"/>
                  </a:cubicBezTo>
                  <a:lnTo>
                    <a:pt x="1691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6767755" y="1819516"/>
              <a:ext cx="1276037" cy="936876"/>
            </a:xfrm>
            <a:custGeom>
              <a:rect b="b" l="l" r="r" t="t"/>
              <a:pathLst>
                <a:path extrusionOk="0" h="43399" w="59110">
                  <a:moveTo>
                    <a:pt x="3537" y="1"/>
                  </a:moveTo>
                  <a:cubicBezTo>
                    <a:pt x="1602" y="1"/>
                    <a:pt x="1" y="1568"/>
                    <a:pt x="1" y="3536"/>
                  </a:cubicBezTo>
                  <a:lnTo>
                    <a:pt x="1" y="39862"/>
                  </a:lnTo>
                  <a:cubicBezTo>
                    <a:pt x="1" y="41797"/>
                    <a:pt x="1602" y="43398"/>
                    <a:pt x="3537" y="43398"/>
                  </a:cubicBezTo>
                  <a:lnTo>
                    <a:pt x="55574" y="43398"/>
                  </a:lnTo>
                  <a:cubicBezTo>
                    <a:pt x="57542" y="43398"/>
                    <a:pt x="59110" y="41797"/>
                    <a:pt x="59110" y="39862"/>
                  </a:cubicBezTo>
                  <a:lnTo>
                    <a:pt x="59110" y="3536"/>
                  </a:lnTo>
                  <a:cubicBezTo>
                    <a:pt x="59110" y="1568"/>
                    <a:pt x="57542" y="1"/>
                    <a:pt x="55574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6767755" y="2610901"/>
              <a:ext cx="1276037" cy="145478"/>
            </a:xfrm>
            <a:custGeom>
              <a:rect b="b" l="l" r="r" t="t"/>
              <a:pathLst>
                <a:path extrusionOk="0" h="6739" w="59110">
                  <a:moveTo>
                    <a:pt x="1" y="0"/>
                  </a:moveTo>
                  <a:lnTo>
                    <a:pt x="1" y="3202"/>
                  </a:lnTo>
                  <a:cubicBezTo>
                    <a:pt x="1" y="5137"/>
                    <a:pt x="1602" y="6738"/>
                    <a:pt x="3537" y="6738"/>
                  </a:cubicBezTo>
                  <a:lnTo>
                    <a:pt x="55574" y="6738"/>
                  </a:lnTo>
                  <a:cubicBezTo>
                    <a:pt x="57542" y="6738"/>
                    <a:pt x="59110" y="5137"/>
                    <a:pt x="59110" y="3202"/>
                  </a:cubicBezTo>
                  <a:lnTo>
                    <a:pt x="59110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6831848" y="1877845"/>
              <a:ext cx="1147851" cy="661786"/>
            </a:xfrm>
            <a:custGeom>
              <a:rect b="b" l="l" r="r" t="t"/>
              <a:pathLst>
                <a:path extrusionOk="0" h="30656" w="53172">
                  <a:moveTo>
                    <a:pt x="1" y="0"/>
                  </a:moveTo>
                  <a:lnTo>
                    <a:pt x="1" y="30656"/>
                  </a:lnTo>
                  <a:lnTo>
                    <a:pt x="53172" y="30656"/>
                  </a:lnTo>
                  <a:lnTo>
                    <a:pt x="53172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6945286" y="1948055"/>
              <a:ext cx="280853" cy="521381"/>
            </a:xfrm>
            <a:custGeom>
              <a:rect b="b" l="l" r="r" t="t"/>
              <a:pathLst>
                <a:path extrusionOk="0" h="24152" w="13010">
                  <a:moveTo>
                    <a:pt x="1268" y="0"/>
                  </a:moveTo>
                  <a:cubicBezTo>
                    <a:pt x="567" y="0"/>
                    <a:pt x="0" y="567"/>
                    <a:pt x="0" y="1268"/>
                  </a:cubicBezTo>
                  <a:lnTo>
                    <a:pt x="0" y="22883"/>
                  </a:lnTo>
                  <a:cubicBezTo>
                    <a:pt x="0" y="23584"/>
                    <a:pt x="567" y="24151"/>
                    <a:pt x="1268" y="24151"/>
                  </a:cubicBezTo>
                  <a:lnTo>
                    <a:pt x="11742" y="24151"/>
                  </a:lnTo>
                  <a:cubicBezTo>
                    <a:pt x="12442" y="24151"/>
                    <a:pt x="13009" y="23584"/>
                    <a:pt x="13009" y="22883"/>
                  </a:cubicBezTo>
                  <a:lnTo>
                    <a:pt x="13009" y="1268"/>
                  </a:lnTo>
                  <a:cubicBezTo>
                    <a:pt x="13009" y="567"/>
                    <a:pt x="12442" y="0"/>
                    <a:pt x="11742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6969032" y="1991984"/>
              <a:ext cx="233339" cy="433520"/>
            </a:xfrm>
            <a:custGeom>
              <a:rect b="b" l="l" r="r" t="t"/>
              <a:pathLst>
                <a:path extrusionOk="0" h="20082" w="10809">
                  <a:moveTo>
                    <a:pt x="1" y="0"/>
                  </a:moveTo>
                  <a:lnTo>
                    <a:pt x="1" y="20081"/>
                  </a:lnTo>
                  <a:lnTo>
                    <a:pt x="10809" y="20081"/>
                  </a:lnTo>
                  <a:lnTo>
                    <a:pt x="10809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7335195" y="2044908"/>
              <a:ext cx="98676" cy="102282"/>
            </a:xfrm>
            <a:custGeom>
              <a:rect b="b" l="l" r="r" t="t"/>
              <a:pathLst>
                <a:path extrusionOk="0" h="4738" w="4571">
                  <a:moveTo>
                    <a:pt x="0" y="0"/>
                  </a:moveTo>
                  <a:lnTo>
                    <a:pt x="0" y="4737"/>
                  </a:lnTo>
                  <a:lnTo>
                    <a:pt x="4570" y="4737"/>
                  </a:lnTo>
                  <a:lnTo>
                    <a:pt x="457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7475598" y="2358137"/>
              <a:ext cx="52587" cy="54746"/>
            </a:xfrm>
            <a:custGeom>
              <a:rect b="b" l="l" r="r" t="t"/>
              <a:pathLst>
                <a:path extrusionOk="0" h="2536" w="2436">
                  <a:moveTo>
                    <a:pt x="1" y="1"/>
                  </a:moveTo>
                  <a:lnTo>
                    <a:pt x="1" y="2536"/>
                  </a:lnTo>
                  <a:lnTo>
                    <a:pt x="2436" y="2536"/>
                  </a:lnTo>
                  <a:lnTo>
                    <a:pt x="243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7338066" y="2219893"/>
              <a:ext cx="200202" cy="101548"/>
            </a:xfrm>
            <a:custGeom>
              <a:rect b="b" l="l" r="r" t="t"/>
              <a:pathLst>
                <a:path extrusionOk="0" h="4704" w="9274">
                  <a:moveTo>
                    <a:pt x="1" y="0"/>
                  </a:moveTo>
                  <a:lnTo>
                    <a:pt x="1" y="4704"/>
                  </a:lnTo>
                  <a:lnTo>
                    <a:pt x="9274" y="4704"/>
                  </a:lnTo>
                  <a:lnTo>
                    <a:pt x="927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7313586" y="1975786"/>
              <a:ext cx="247738" cy="458713"/>
            </a:xfrm>
            <a:custGeom>
              <a:rect b="b" l="l" r="r" t="t"/>
              <a:pathLst>
                <a:path extrusionOk="0" fill="none" h="21249" w="11476">
                  <a:moveTo>
                    <a:pt x="1" y="0"/>
                  </a:moveTo>
                  <a:lnTo>
                    <a:pt x="11475" y="0"/>
                  </a:lnTo>
                  <a:lnTo>
                    <a:pt x="11475" y="21249"/>
                  </a:lnTo>
                  <a:lnTo>
                    <a:pt x="1" y="21249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7630421" y="1975786"/>
              <a:ext cx="233339" cy="171405"/>
            </a:xfrm>
            <a:custGeom>
              <a:rect b="b" l="l" r="r" t="t"/>
              <a:pathLst>
                <a:path extrusionOk="0" h="7940" w="10809">
                  <a:moveTo>
                    <a:pt x="1" y="0"/>
                  </a:moveTo>
                  <a:lnTo>
                    <a:pt x="1" y="7939"/>
                  </a:lnTo>
                  <a:lnTo>
                    <a:pt x="10808" y="7939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7630421" y="1975786"/>
              <a:ext cx="233339" cy="36742"/>
            </a:xfrm>
            <a:custGeom>
              <a:rect b="b" l="l" r="r" t="t"/>
              <a:pathLst>
                <a:path extrusionOk="0" h="1702" w="10809">
                  <a:moveTo>
                    <a:pt x="1" y="0"/>
                  </a:moveTo>
                  <a:lnTo>
                    <a:pt x="1" y="1701"/>
                  </a:lnTo>
                  <a:lnTo>
                    <a:pt x="10808" y="1701"/>
                  </a:lnTo>
                  <a:lnTo>
                    <a:pt x="10808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7648425" y="2038432"/>
              <a:ext cx="61222" cy="59063"/>
            </a:xfrm>
            <a:custGeom>
              <a:rect b="b" l="l" r="r" t="t"/>
              <a:pathLst>
                <a:path extrusionOk="0" fill="none" h="2736" w="2836">
                  <a:moveTo>
                    <a:pt x="1" y="0"/>
                  </a:moveTo>
                  <a:lnTo>
                    <a:pt x="2836" y="0"/>
                  </a:lnTo>
                  <a:lnTo>
                    <a:pt x="2836" y="2735"/>
                  </a:lnTo>
                  <a:lnTo>
                    <a:pt x="1" y="2735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7770111" y="2038432"/>
              <a:ext cx="61244" cy="59063"/>
            </a:xfrm>
            <a:custGeom>
              <a:rect b="b" l="l" r="r" t="t"/>
              <a:pathLst>
                <a:path extrusionOk="0" fill="none" h="2736" w="2837">
                  <a:moveTo>
                    <a:pt x="1" y="0"/>
                  </a:moveTo>
                  <a:lnTo>
                    <a:pt x="2836" y="0"/>
                  </a:lnTo>
                  <a:lnTo>
                    <a:pt x="2836" y="2735"/>
                  </a:lnTo>
                  <a:lnTo>
                    <a:pt x="1" y="2735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7666428" y="2240056"/>
              <a:ext cx="178615" cy="131079"/>
            </a:xfrm>
            <a:custGeom>
              <a:rect b="b" l="l" r="r" t="t"/>
              <a:pathLst>
                <a:path extrusionOk="0" h="6072" w="8274">
                  <a:moveTo>
                    <a:pt x="1" y="0"/>
                  </a:moveTo>
                  <a:lnTo>
                    <a:pt x="1" y="6071"/>
                  </a:lnTo>
                  <a:lnTo>
                    <a:pt x="8273" y="6071"/>
                  </a:lnTo>
                  <a:lnTo>
                    <a:pt x="827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7666428" y="2240056"/>
              <a:ext cx="178615" cy="27373"/>
            </a:xfrm>
            <a:custGeom>
              <a:rect b="b" l="l" r="r" t="t"/>
              <a:pathLst>
                <a:path extrusionOk="0" h="1268" w="8274">
                  <a:moveTo>
                    <a:pt x="1" y="0"/>
                  </a:moveTo>
                  <a:lnTo>
                    <a:pt x="1" y="1268"/>
                  </a:lnTo>
                  <a:lnTo>
                    <a:pt x="8273" y="1268"/>
                  </a:lnTo>
                  <a:lnTo>
                    <a:pt x="8273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7199822" y="2940688"/>
              <a:ext cx="412623" cy="18738"/>
            </a:xfrm>
            <a:custGeom>
              <a:rect b="b" l="l" r="r" t="t"/>
              <a:pathLst>
                <a:path extrusionOk="0" h="868" w="19114">
                  <a:moveTo>
                    <a:pt x="0" y="1"/>
                  </a:moveTo>
                  <a:lnTo>
                    <a:pt x="0" y="868"/>
                  </a:lnTo>
                  <a:lnTo>
                    <a:pt x="19114" y="868"/>
                  </a:lnTo>
                  <a:lnTo>
                    <a:pt x="19114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6924025" y="2924843"/>
              <a:ext cx="958463" cy="34583"/>
            </a:xfrm>
            <a:custGeom>
              <a:rect b="b" l="l" r="r" t="t"/>
              <a:pathLst>
                <a:path extrusionOk="0" h="1602" w="44399">
                  <a:moveTo>
                    <a:pt x="0" y="1"/>
                  </a:moveTo>
                  <a:lnTo>
                    <a:pt x="0" y="1602"/>
                  </a:lnTo>
                  <a:lnTo>
                    <a:pt x="44399" y="1602"/>
                  </a:lnTo>
                  <a:lnTo>
                    <a:pt x="44399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6006636" y="3065980"/>
              <a:ext cx="77780" cy="1194674"/>
            </a:xfrm>
            <a:custGeom>
              <a:rect b="b" l="l" r="r" t="t"/>
              <a:pathLst>
                <a:path extrusionOk="0" h="55341" w="3603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6047673" y="3065980"/>
              <a:ext cx="36742" cy="1194674"/>
            </a:xfrm>
            <a:custGeom>
              <a:rect b="b" l="l" r="r" t="t"/>
              <a:pathLst>
                <a:path extrusionOk="0" h="55341" w="1702">
                  <a:moveTo>
                    <a:pt x="134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6562548" y="3065980"/>
              <a:ext cx="77780" cy="1194674"/>
            </a:xfrm>
            <a:custGeom>
              <a:rect b="b" l="l" r="r" t="t"/>
              <a:pathLst>
                <a:path extrusionOk="0" h="55341" w="3603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6603585" y="3065980"/>
              <a:ext cx="36742" cy="1194674"/>
            </a:xfrm>
            <a:custGeom>
              <a:rect b="b" l="l" r="r" t="t"/>
              <a:pathLst>
                <a:path extrusionOk="0" h="55341" w="1702">
                  <a:moveTo>
                    <a:pt x="100" y="1"/>
                  </a:moveTo>
                  <a:lnTo>
                    <a:pt x="0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6363083" y="3065980"/>
              <a:ext cx="78514" cy="1194674"/>
            </a:xfrm>
            <a:custGeom>
              <a:rect b="b" l="l" r="r" t="t"/>
              <a:pathLst>
                <a:path extrusionOk="0" h="55341" w="3637">
                  <a:moveTo>
                    <a:pt x="0" y="1"/>
                  </a:moveTo>
                  <a:lnTo>
                    <a:pt x="901" y="55340"/>
                  </a:lnTo>
                  <a:lnTo>
                    <a:pt x="2735" y="55340"/>
                  </a:lnTo>
                  <a:lnTo>
                    <a:pt x="3636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6404832" y="3065980"/>
              <a:ext cx="36764" cy="1194674"/>
            </a:xfrm>
            <a:custGeom>
              <a:rect b="b" l="l" r="r" t="t"/>
              <a:pathLst>
                <a:path extrusionOk="0" h="55341" w="1703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6738958" y="3065980"/>
              <a:ext cx="77801" cy="1194674"/>
            </a:xfrm>
            <a:custGeom>
              <a:rect b="b" l="l" r="r" t="t"/>
              <a:pathLst>
                <a:path extrusionOk="0" h="55341" w="3604">
                  <a:moveTo>
                    <a:pt x="1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6779995" y="3065980"/>
              <a:ext cx="36764" cy="1194674"/>
            </a:xfrm>
            <a:custGeom>
              <a:rect b="b" l="l" r="r" t="t"/>
              <a:pathLst>
                <a:path extrusionOk="0" h="55341" w="1703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8"/>
            <p:cNvSpPr/>
            <p:nvPr/>
          </p:nvSpPr>
          <p:spPr>
            <a:xfrm>
              <a:off x="6214736" y="3083984"/>
              <a:ext cx="612114" cy="747489"/>
            </a:xfrm>
            <a:custGeom>
              <a:rect b="b" l="l" r="r" t="t"/>
              <a:pathLst>
                <a:path extrusionOk="0" h="34626" w="28355">
                  <a:moveTo>
                    <a:pt x="1" y="1"/>
                  </a:moveTo>
                  <a:lnTo>
                    <a:pt x="1" y="34626"/>
                  </a:lnTo>
                  <a:lnTo>
                    <a:pt x="28354" y="34626"/>
                  </a:lnTo>
                  <a:lnTo>
                    <a:pt x="28354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6045514" y="3083984"/>
              <a:ext cx="612114" cy="747489"/>
            </a:xfrm>
            <a:custGeom>
              <a:rect b="b" l="l" r="r" t="t"/>
              <a:pathLst>
                <a:path extrusionOk="0" h="34626" w="28355">
                  <a:moveTo>
                    <a:pt x="1" y="1"/>
                  </a:moveTo>
                  <a:lnTo>
                    <a:pt x="1" y="34626"/>
                  </a:lnTo>
                  <a:lnTo>
                    <a:pt x="28354" y="34626"/>
                  </a:lnTo>
                  <a:lnTo>
                    <a:pt x="28354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7834938" y="3065980"/>
              <a:ext cx="77780" cy="1194674"/>
            </a:xfrm>
            <a:custGeom>
              <a:rect b="b" l="l" r="r" t="t"/>
              <a:pathLst>
                <a:path extrusionOk="0" h="55341" w="3603">
                  <a:moveTo>
                    <a:pt x="0" y="1"/>
                  </a:moveTo>
                  <a:lnTo>
                    <a:pt x="901" y="55340"/>
                  </a:lnTo>
                  <a:lnTo>
                    <a:pt x="2702" y="5534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7875975" y="3065980"/>
              <a:ext cx="36742" cy="1194674"/>
            </a:xfrm>
            <a:custGeom>
              <a:rect b="b" l="l" r="r" t="t"/>
              <a:pathLst>
                <a:path extrusionOk="0" h="55341" w="1702">
                  <a:moveTo>
                    <a:pt x="134" y="1"/>
                  </a:moveTo>
                  <a:lnTo>
                    <a:pt x="0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8191363" y="3065980"/>
              <a:ext cx="78514" cy="1194674"/>
            </a:xfrm>
            <a:custGeom>
              <a:rect b="b" l="l" r="r" t="t"/>
              <a:pathLst>
                <a:path extrusionOk="0" h="55341" w="3637">
                  <a:moveTo>
                    <a:pt x="1" y="1"/>
                  </a:moveTo>
                  <a:lnTo>
                    <a:pt x="902" y="55340"/>
                  </a:lnTo>
                  <a:lnTo>
                    <a:pt x="2736" y="55340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8233134" y="3065980"/>
              <a:ext cx="36742" cy="1194674"/>
            </a:xfrm>
            <a:custGeom>
              <a:rect b="b" l="l" r="r" t="t"/>
              <a:pathLst>
                <a:path extrusionOk="0" h="55341" w="1702">
                  <a:moveTo>
                    <a:pt x="101" y="1"/>
                  </a:moveTo>
                  <a:lnTo>
                    <a:pt x="1" y="55340"/>
                  </a:lnTo>
                  <a:lnTo>
                    <a:pt x="801" y="55340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5955496" y="3021338"/>
              <a:ext cx="2338898" cy="82119"/>
            </a:xfrm>
            <a:custGeom>
              <a:rect b="b" l="l" r="r" t="t"/>
              <a:pathLst>
                <a:path extrusionOk="0" h="3804" w="108345">
                  <a:moveTo>
                    <a:pt x="1" y="1"/>
                  </a:moveTo>
                  <a:lnTo>
                    <a:pt x="1" y="3803"/>
                  </a:lnTo>
                  <a:lnTo>
                    <a:pt x="108345" y="3803"/>
                  </a:lnTo>
                  <a:lnTo>
                    <a:pt x="108345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7948702" y="3021338"/>
              <a:ext cx="345659" cy="82119"/>
            </a:xfrm>
            <a:custGeom>
              <a:rect b="b" l="l" r="r" t="t"/>
              <a:pathLst>
                <a:path extrusionOk="0" h="3804" w="16012">
                  <a:moveTo>
                    <a:pt x="1" y="1"/>
                  </a:moveTo>
                  <a:lnTo>
                    <a:pt x="1" y="3803"/>
                  </a:lnTo>
                  <a:lnTo>
                    <a:pt x="16012" y="3803"/>
                  </a:lnTo>
                  <a:lnTo>
                    <a:pt x="1601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8"/>
            <p:cNvSpPr/>
            <p:nvPr/>
          </p:nvSpPr>
          <p:spPr>
            <a:xfrm>
              <a:off x="5892138" y="2955087"/>
              <a:ext cx="2477878" cy="82119"/>
            </a:xfrm>
            <a:custGeom>
              <a:rect b="b" l="l" r="r" t="t"/>
              <a:pathLst>
                <a:path extrusionOk="0" h="3804" w="114783">
                  <a:moveTo>
                    <a:pt x="1" y="1"/>
                  </a:moveTo>
                  <a:lnTo>
                    <a:pt x="1" y="3804"/>
                  </a:lnTo>
                  <a:lnTo>
                    <a:pt x="114783" y="3804"/>
                  </a:lnTo>
                  <a:lnTo>
                    <a:pt x="114783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8"/>
            <p:cNvSpPr/>
            <p:nvPr/>
          </p:nvSpPr>
          <p:spPr>
            <a:xfrm>
              <a:off x="8024322" y="2955087"/>
              <a:ext cx="345659" cy="82119"/>
            </a:xfrm>
            <a:custGeom>
              <a:rect b="b" l="l" r="r" t="t"/>
              <a:pathLst>
                <a:path extrusionOk="0" h="3804" w="16012">
                  <a:moveTo>
                    <a:pt x="0" y="1"/>
                  </a:moveTo>
                  <a:lnTo>
                    <a:pt x="0" y="3804"/>
                  </a:lnTo>
                  <a:lnTo>
                    <a:pt x="16012" y="3804"/>
                  </a:lnTo>
                  <a:lnTo>
                    <a:pt x="1601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6293939" y="3259681"/>
              <a:ext cx="116680" cy="40347"/>
            </a:xfrm>
            <a:custGeom>
              <a:rect b="b" l="l" r="r" t="t"/>
              <a:pathLst>
                <a:path extrusionOk="0" h="1869" w="5405">
                  <a:moveTo>
                    <a:pt x="1" y="1"/>
                  </a:moveTo>
                  <a:lnTo>
                    <a:pt x="1" y="1869"/>
                  </a:lnTo>
                  <a:lnTo>
                    <a:pt x="5405" y="1869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8"/>
            <p:cNvSpPr/>
            <p:nvPr/>
          </p:nvSpPr>
          <p:spPr>
            <a:xfrm>
              <a:off x="6293939" y="3588043"/>
              <a:ext cx="116680" cy="40347"/>
            </a:xfrm>
            <a:custGeom>
              <a:rect b="b" l="l" r="r" t="t"/>
              <a:pathLst>
                <a:path extrusionOk="0" h="1869" w="5405">
                  <a:moveTo>
                    <a:pt x="1" y="1"/>
                  </a:moveTo>
                  <a:lnTo>
                    <a:pt x="1" y="1869"/>
                  </a:lnTo>
                  <a:lnTo>
                    <a:pt x="5405" y="1869"/>
                  </a:lnTo>
                  <a:lnTo>
                    <a:pt x="5405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8"/>
            <p:cNvSpPr/>
            <p:nvPr/>
          </p:nvSpPr>
          <p:spPr>
            <a:xfrm>
              <a:off x="7444642" y="3240253"/>
              <a:ext cx="159877" cy="321891"/>
            </a:xfrm>
            <a:custGeom>
              <a:rect b="b" l="l" r="r" t="t"/>
              <a:pathLst>
                <a:path extrusionOk="0" h="14911" w="7406">
                  <a:moveTo>
                    <a:pt x="1" y="0"/>
                  </a:moveTo>
                  <a:lnTo>
                    <a:pt x="1" y="14911"/>
                  </a:lnTo>
                  <a:lnTo>
                    <a:pt x="7406" y="14911"/>
                  </a:lnTo>
                  <a:lnTo>
                    <a:pt x="740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7484254" y="3448353"/>
              <a:ext cx="80672" cy="445760"/>
            </a:xfrm>
            <a:custGeom>
              <a:rect b="b" l="l" r="r" t="t"/>
              <a:pathLst>
                <a:path extrusionOk="0" h="20649" w="3737">
                  <a:moveTo>
                    <a:pt x="0" y="1"/>
                  </a:moveTo>
                  <a:lnTo>
                    <a:pt x="0" y="20649"/>
                  </a:lnTo>
                  <a:lnTo>
                    <a:pt x="3736" y="20649"/>
                  </a:lnTo>
                  <a:lnTo>
                    <a:pt x="3736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7517369" y="3859523"/>
              <a:ext cx="707746" cy="401333"/>
            </a:xfrm>
            <a:custGeom>
              <a:rect b="b" l="l" r="r" t="t"/>
              <a:pathLst>
                <a:path extrusionOk="0" h="18591" w="32785">
                  <a:moveTo>
                    <a:pt x="1835" y="1"/>
                  </a:moveTo>
                  <a:lnTo>
                    <a:pt x="1" y="1335"/>
                  </a:lnTo>
                  <a:cubicBezTo>
                    <a:pt x="8573" y="7039"/>
                    <a:pt x="13010" y="6472"/>
                    <a:pt x="19081" y="7806"/>
                  </a:cubicBezTo>
                  <a:cubicBezTo>
                    <a:pt x="22617" y="8540"/>
                    <a:pt x="25719" y="10641"/>
                    <a:pt x="27720" y="13677"/>
                  </a:cubicBezTo>
                  <a:cubicBezTo>
                    <a:pt x="26286" y="15178"/>
                    <a:pt x="26853" y="17613"/>
                    <a:pt x="28788" y="18380"/>
                  </a:cubicBezTo>
                  <a:cubicBezTo>
                    <a:pt x="29143" y="18524"/>
                    <a:pt x="29505" y="18590"/>
                    <a:pt x="29858" y="18590"/>
                  </a:cubicBezTo>
                  <a:cubicBezTo>
                    <a:pt x="31399" y="18590"/>
                    <a:pt x="32784" y="17327"/>
                    <a:pt x="32757" y="15645"/>
                  </a:cubicBezTo>
                  <a:cubicBezTo>
                    <a:pt x="32757" y="12409"/>
                    <a:pt x="27887" y="9541"/>
                    <a:pt x="25419" y="8240"/>
                  </a:cubicBezTo>
                  <a:cubicBezTo>
                    <a:pt x="21583" y="6238"/>
                    <a:pt x="17180" y="5404"/>
                    <a:pt x="12977" y="4771"/>
                  </a:cubicBezTo>
                  <a:cubicBezTo>
                    <a:pt x="4971" y="3536"/>
                    <a:pt x="1835" y="1"/>
                    <a:pt x="183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8"/>
            <p:cNvSpPr/>
            <p:nvPr/>
          </p:nvSpPr>
          <p:spPr>
            <a:xfrm>
              <a:off x="6831977" y="3859523"/>
              <a:ext cx="707746" cy="401333"/>
            </a:xfrm>
            <a:custGeom>
              <a:rect b="b" l="l" r="r" t="t"/>
              <a:pathLst>
                <a:path extrusionOk="0" h="18591" w="32785">
                  <a:moveTo>
                    <a:pt x="30950" y="1"/>
                  </a:moveTo>
                  <a:cubicBezTo>
                    <a:pt x="30950" y="1"/>
                    <a:pt x="27848" y="3536"/>
                    <a:pt x="19842" y="4771"/>
                  </a:cubicBezTo>
                  <a:cubicBezTo>
                    <a:pt x="15606" y="5404"/>
                    <a:pt x="11203" y="6238"/>
                    <a:pt x="7367" y="8240"/>
                  </a:cubicBezTo>
                  <a:cubicBezTo>
                    <a:pt x="4931" y="9541"/>
                    <a:pt x="28" y="12409"/>
                    <a:pt x="28" y="15645"/>
                  </a:cubicBezTo>
                  <a:cubicBezTo>
                    <a:pt x="1" y="17327"/>
                    <a:pt x="1386" y="18590"/>
                    <a:pt x="2945" y="18590"/>
                  </a:cubicBezTo>
                  <a:cubicBezTo>
                    <a:pt x="3303" y="18590"/>
                    <a:pt x="3670" y="18524"/>
                    <a:pt x="4031" y="18380"/>
                  </a:cubicBezTo>
                  <a:cubicBezTo>
                    <a:pt x="5932" y="17646"/>
                    <a:pt x="6499" y="15178"/>
                    <a:pt x="5065" y="13677"/>
                  </a:cubicBezTo>
                  <a:cubicBezTo>
                    <a:pt x="7066" y="10641"/>
                    <a:pt x="10169" y="8540"/>
                    <a:pt x="13704" y="7806"/>
                  </a:cubicBezTo>
                  <a:cubicBezTo>
                    <a:pt x="19775" y="6472"/>
                    <a:pt x="24245" y="7039"/>
                    <a:pt x="32785" y="1335"/>
                  </a:cubicBezTo>
                  <a:lnTo>
                    <a:pt x="3095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8"/>
            <p:cNvSpPr/>
            <p:nvPr/>
          </p:nvSpPr>
          <p:spPr>
            <a:xfrm>
              <a:off x="7491443" y="4141797"/>
              <a:ext cx="72037" cy="118127"/>
            </a:xfrm>
            <a:custGeom>
              <a:rect b="b" l="l" r="r" t="t"/>
              <a:pathLst>
                <a:path extrusionOk="0" h="5472" w="3337">
                  <a:moveTo>
                    <a:pt x="268" y="1"/>
                  </a:moveTo>
                  <a:cubicBezTo>
                    <a:pt x="134" y="1"/>
                    <a:pt x="1" y="134"/>
                    <a:pt x="1" y="301"/>
                  </a:cubicBezTo>
                  <a:lnTo>
                    <a:pt x="1" y="5204"/>
                  </a:lnTo>
                  <a:cubicBezTo>
                    <a:pt x="1" y="5371"/>
                    <a:pt x="134" y="5471"/>
                    <a:pt x="268" y="5471"/>
                  </a:cubicBezTo>
                  <a:lnTo>
                    <a:pt x="3070" y="5471"/>
                  </a:lnTo>
                  <a:cubicBezTo>
                    <a:pt x="3236" y="5471"/>
                    <a:pt x="3336" y="5371"/>
                    <a:pt x="3336" y="5204"/>
                  </a:cubicBezTo>
                  <a:lnTo>
                    <a:pt x="3336" y="301"/>
                  </a:lnTo>
                  <a:cubicBezTo>
                    <a:pt x="3336" y="134"/>
                    <a:pt x="3236" y="1"/>
                    <a:pt x="3070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8"/>
            <p:cNvSpPr/>
            <p:nvPr/>
          </p:nvSpPr>
          <p:spPr>
            <a:xfrm>
              <a:off x="7510181" y="3870317"/>
              <a:ext cx="34583" cy="389611"/>
            </a:xfrm>
            <a:custGeom>
              <a:rect b="b" l="l" r="r" t="t"/>
              <a:pathLst>
                <a:path extrusionOk="0" h="18048" w="1602">
                  <a:moveTo>
                    <a:pt x="0" y="1"/>
                  </a:moveTo>
                  <a:lnTo>
                    <a:pt x="0" y="18047"/>
                  </a:lnTo>
                  <a:lnTo>
                    <a:pt x="1601" y="18047"/>
                  </a:lnTo>
                  <a:lnTo>
                    <a:pt x="160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8"/>
            <p:cNvSpPr/>
            <p:nvPr/>
          </p:nvSpPr>
          <p:spPr>
            <a:xfrm>
              <a:off x="6990988" y="2311336"/>
              <a:ext cx="1207626" cy="951987"/>
            </a:xfrm>
            <a:custGeom>
              <a:rect b="b" l="l" r="r" t="t"/>
              <a:pathLst>
                <a:path extrusionOk="0" h="44099" w="55941">
                  <a:moveTo>
                    <a:pt x="42664" y="1"/>
                  </a:moveTo>
                  <a:cubicBezTo>
                    <a:pt x="41764" y="4937"/>
                    <a:pt x="41197" y="9941"/>
                    <a:pt x="40996" y="14945"/>
                  </a:cubicBezTo>
                  <a:cubicBezTo>
                    <a:pt x="40896" y="18814"/>
                    <a:pt x="40830" y="22116"/>
                    <a:pt x="40763" y="25052"/>
                  </a:cubicBezTo>
                  <a:cubicBezTo>
                    <a:pt x="40596" y="34125"/>
                    <a:pt x="40496" y="39162"/>
                    <a:pt x="39062" y="40530"/>
                  </a:cubicBezTo>
                  <a:cubicBezTo>
                    <a:pt x="38862" y="40663"/>
                    <a:pt x="37694" y="41397"/>
                    <a:pt x="35226" y="41597"/>
                  </a:cubicBezTo>
                  <a:cubicBezTo>
                    <a:pt x="34525" y="41664"/>
                    <a:pt x="32324" y="41697"/>
                    <a:pt x="29321" y="41697"/>
                  </a:cubicBezTo>
                  <a:cubicBezTo>
                    <a:pt x="19848" y="41664"/>
                    <a:pt x="9841" y="41597"/>
                    <a:pt x="9707" y="41597"/>
                  </a:cubicBezTo>
                  <a:lnTo>
                    <a:pt x="9107" y="41597"/>
                  </a:lnTo>
                  <a:cubicBezTo>
                    <a:pt x="9107" y="41597"/>
                    <a:pt x="9074" y="41630"/>
                    <a:pt x="9040" y="41664"/>
                  </a:cubicBezTo>
                  <a:cubicBezTo>
                    <a:pt x="3336" y="41630"/>
                    <a:pt x="1869" y="41597"/>
                    <a:pt x="1768" y="41597"/>
                  </a:cubicBezTo>
                  <a:lnTo>
                    <a:pt x="1201" y="41597"/>
                  </a:lnTo>
                  <a:cubicBezTo>
                    <a:pt x="1" y="42631"/>
                    <a:pt x="701" y="43965"/>
                    <a:pt x="1768" y="43965"/>
                  </a:cubicBezTo>
                  <a:cubicBezTo>
                    <a:pt x="2536" y="43965"/>
                    <a:pt x="16112" y="44099"/>
                    <a:pt x="25419" y="44099"/>
                  </a:cubicBezTo>
                  <a:lnTo>
                    <a:pt x="36260" y="44099"/>
                  </a:lnTo>
                  <a:cubicBezTo>
                    <a:pt x="41130" y="44099"/>
                    <a:pt x="45166" y="44065"/>
                    <a:pt x="46267" y="43965"/>
                  </a:cubicBezTo>
                  <a:cubicBezTo>
                    <a:pt x="49703" y="43698"/>
                    <a:pt x="51237" y="42531"/>
                    <a:pt x="51404" y="42398"/>
                  </a:cubicBezTo>
                  <a:cubicBezTo>
                    <a:pt x="53706" y="40363"/>
                    <a:pt x="53806" y="35893"/>
                    <a:pt x="54006" y="25118"/>
                  </a:cubicBezTo>
                  <a:cubicBezTo>
                    <a:pt x="54073" y="22183"/>
                    <a:pt x="54139" y="18881"/>
                    <a:pt x="54239" y="15011"/>
                  </a:cubicBezTo>
                  <a:cubicBezTo>
                    <a:pt x="54439" y="9974"/>
                    <a:pt x="55007" y="4971"/>
                    <a:pt x="55941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8"/>
            <p:cNvSpPr/>
            <p:nvPr/>
          </p:nvSpPr>
          <p:spPr>
            <a:xfrm>
              <a:off x="6145614" y="3978922"/>
              <a:ext cx="438550" cy="281307"/>
            </a:xfrm>
            <a:custGeom>
              <a:rect b="b" l="l" r="r" t="t"/>
              <a:pathLst>
                <a:path extrusionOk="0" h="13031" w="20315">
                  <a:moveTo>
                    <a:pt x="9515" y="1"/>
                  </a:moveTo>
                  <a:cubicBezTo>
                    <a:pt x="9043" y="1"/>
                    <a:pt x="8553" y="161"/>
                    <a:pt x="8106" y="607"/>
                  </a:cubicBezTo>
                  <a:lnTo>
                    <a:pt x="9073" y="5511"/>
                  </a:lnTo>
                  <a:cubicBezTo>
                    <a:pt x="9073" y="5511"/>
                    <a:pt x="8239" y="7279"/>
                    <a:pt x="5004" y="8713"/>
                  </a:cubicBezTo>
                  <a:cubicBezTo>
                    <a:pt x="1768" y="10181"/>
                    <a:pt x="200" y="10815"/>
                    <a:pt x="200" y="11215"/>
                  </a:cubicBezTo>
                  <a:cubicBezTo>
                    <a:pt x="200" y="11648"/>
                    <a:pt x="0" y="12582"/>
                    <a:pt x="834" y="12883"/>
                  </a:cubicBezTo>
                  <a:cubicBezTo>
                    <a:pt x="1112" y="12994"/>
                    <a:pt x="3266" y="13031"/>
                    <a:pt x="6013" y="13031"/>
                  </a:cubicBezTo>
                  <a:cubicBezTo>
                    <a:pt x="11508" y="13031"/>
                    <a:pt x="19381" y="12883"/>
                    <a:pt x="19381" y="12883"/>
                  </a:cubicBezTo>
                  <a:cubicBezTo>
                    <a:pt x="19381" y="12883"/>
                    <a:pt x="20315" y="12482"/>
                    <a:pt x="20315" y="10514"/>
                  </a:cubicBezTo>
                  <a:cubicBezTo>
                    <a:pt x="20315" y="8513"/>
                    <a:pt x="19481" y="4877"/>
                    <a:pt x="19481" y="4043"/>
                  </a:cubicBezTo>
                  <a:cubicBezTo>
                    <a:pt x="19481" y="3209"/>
                    <a:pt x="18880" y="1208"/>
                    <a:pt x="18880" y="907"/>
                  </a:cubicBezTo>
                  <a:cubicBezTo>
                    <a:pt x="18880" y="836"/>
                    <a:pt x="18375" y="810"/>
                    <a:pt x="17634" y="810"/>
                  </a:cubicBezTo>
                  <a:cubicBezTo>
                    <a:pt x="15596" y="810"/>
                    <a:pt x="11775" y="1008"/>
                    <a:pt x="11775" y="1008"/>
                  </a:cubicBezTo>
                  <a:cubicBezTo>
                    <a:pt x="11775" y="1008"/>
                    <a:pt x="10701" y="1"/>
                    <a:pt x="9515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8"/>
            <p:cNvSpPr/>
            <p:nvPr/>
          </p:nvSpPr>
          <p:spPr>
            <a:xfrm>
              <a:off x="6399802" y="4000660"/>
              <a:ext cx="166353" cy="115234"/>
            </a:xfrm>
            <a:custGeom>
              <a:rect b="b" l="l" r="r" t="t"/>
              <a:pathLst>
                <a:path extrusionOk="0" fill="none" h="5338" w="7706">
                  <a:moveTo>
                    <a:pt x="0" y="1"/>
                  </a:moveTo>
                  <a:cubicBezTo>
                    <a:pt x="0" y="1"/>
                    <a:pt x="501" y="4704"/>
                    <a:pt x="834" y="5004"/>
                  </a:cubicBezTo>
                  <a:cubicBezTo>
                    <a:pt x="1134" y="5338"/>
                    <a:pt x="7706" y="5338"/>
                    <a:pt x="7706" y="5338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8"/>
            <p:cNvSpPr/>
            <p:nvPr/>
          </p:nvSpPr>
          <p:spPr>
            <a:xfrm>
              <a:off x="6408437" y="4066199"/>
              <a:ext cx="157718" cy="2180"/>
            </a:xfrm>
            <a:custGeom>
              <a:rect b="b" l="l" r="r" t="t"/>
              <a:pathLst>
                <a:path extrusionOk="0" h="101" w="7306">
                  <a:moveTo>
                    <a:pt x="7306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8"/>
            <p:cNvSpPr/>
            <p:nvPr/>
          </p:nvSpPr>
          <p:spPr>
            <a:xfrm>
              <a:off x="6408437" y="4066199"/>
              <a:ext cx="157718" cy="2180"/>
            </a:xfrm>
            <a:custGeom>
              <a:rect b="b" l="l" r="r" t="t"/>
              <a:pathLst>
                <a:path extrusionOk="0" fill="none" h="101" w="7306">
                  <a:moveTo>
                    <a:pt x="7306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8"/>
            <p:cNvSpPr/>
            <p:nvPr/>
          </p:nvSpPr>
          <p:spPr>
            <a:xfrm>
              <a:off x="6149931" y="4239004"/>
              <a:ext cx="429915" cy="22"/>
            </a:xfrm>
            <a:custGeom>
              <a:rect b="b" l="l" r="r" t="t"/>
              <a:pathLst>
                <a:path extrusionOk="0" h="1" w="19915">
                  <a:moveTo>
                    <a:pt x="0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8"/>
            <p:cNvSpPr/>
            <p:nvPr/>
          </p:nvSpPr>
          <p:spPr>
            <a:xfrm>
              <a:off x="6149931" y="4239004"/>
              <a:ext cx="429915" cy="22"/>
            </a:xfrm>
            <a:custGeom>
              <a:rect b="b" l="l" r="r" t="t"/>
              <a:pathLst>
                <a:path extrusionOk="0" fill="none" h="1" w="19915">
                  <a:moveTo>
                    <a:pt x="0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8"/>
            <p:cNvSpPr/>
            <p:nvPr/>
          </p:nvSpPr>
          <p:spPr>
            <a:xfrm>
              <a:off x="6334264" y="2723219"/>
              <a:ext cx="267901" cy="1269561"/>
            </a:xfrm>
            <a:custGeom>
              <a:rect b="b" l="l" r="r" t="t"/>
              <a:pathLst>
                <a:path extrusionOk="0" h="58810" w="12410">
                  <a:moveTo>
                    <a:pt x="12410" y="1"/>
                  </a:moveTo>
                  <a:lnTo>
                    <a:pt x="6505" y="434"/>
                  </a:lnTo>
                  <a:cubicBezTo>
                    <a:pt x="5571" y="2269"/>
                    <a:pt x="4871" y="4204"/>
                    <a:pt x="4404" y="6205"/>
                  </a:cubicBezTo>
                  <a:cubicBezTo>
                    <a:pt x="3670" y="9307"/>
                    <a:pt x="1" y="18914"/>
                    <a:pt x="2269" y="35693"/>
                  </a:cubicBezTo>
                  <a:cubicBezTo>
                    <a:pt x="4537" y="52438"/>
                    <a:pt x="5371" y="58810"/>
                    <a:pt x="5371" y="58810"/>
                  </a:cubicBezTo>
                  <a:lnTo>
                    <a:pt x="8774" y="58810"/>
                  </a:lnTo>
                  <a:cubicBezTo>
                    <a:pt x="9174" y="58643"/>
                    <a:pt x="9574" y="58409"/>
                    <a:pt x="9875" y="58109"/>
                  </a:cubicBezTo>
                  <a:cubicBezTo>
                    <a:pt x="10375" y="57675"/>
                    <a:pt x="10675" y="57042"/>
                    <a:pt x="10708" y="56408"/>
                  </a:cubicBezTo>
                  <a:cubicBezTo>
                    <a:pt x="10842" y="55541"/>
                    <a:pt x="9875" y="54573"/>
                    <a:pt x="9608" y="54140"/>
                  </a:cubicBezTo>
                  <a:cubicBezTo>
                    <a:pt x="9307" y="53706"/>
                    <a:pt x="9875" y="53306"/>
                    <a:pt x="9875" y="51905"/>
                  </a:cubicBezTo>
                  <a:cubicBezTo>
                    <a:pt x="9875" y="50470"/>
                    <a:pt x="9307" y="49203"/>
                    <a:pt x="9307" y="48802"/>
                  </a:cubicBezTo>
                  <a:cubicBezTo>
                    <a:pt x="9307" y="48369"/>
                    <a:pt x="5205" y="24819"/>
                    <a:pt x="5938" y="22150"/>
                  </a:cubicBezTo>
                  <a:cubicBezTo>
                    <a:pt x="6639" y="19448"/>
                    <a:pt x="12410" y="1"/>
                    <a:pt x="12410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8"/>
            <p:cNvSpPr/>
            <p:nvPr/>
          </p:nvSpPr>
          <p:spPr>
            <a:xfrm>
              <a:off x="6041909" y="3978922"/>
              <a:ext cx="438572" cy="281307"/>
            </a:xfrm>
            <a:custGeom>
              <a:rect b="b" l="l" r="r" t="t"/>
              <a:pathLst>
                <a:path extrusionOk="0" h="13031" w="20316">
                  <a:moveTo>
                    <a:pt x="9542" y="1"/>
                  </a:moveTo>
                  <a:cubicBezTo>
                    <a:pt x="9074" y="1"/>
                    <a:pt x="8587" y="161"/>
                    <a:pt x="8140" y="607"/>
                  </a:cubicBezTo>
                  <a:lnTo>
                    <a:pt x="9074" y="5511"/>
                  </a:lnTo>
                  <a:cubicBezTo>
                    <a:pt x="9074" y="5511"/>
                    <a:pt x="8240" y="7279"/>
                    <a:pt x="5004" y="8713"/>
                  </a:cubicBezTo>
                  <a:cubicBezTo>
                    <a:pt x="1769" y="10181"/>
                    <a:pt x="201" y="10815"/>
                    <a:pt x="201" y="11215"/>
                  </a:cubicBezTo>
                  <a:cubicBezTo>
                    <a:pt x="201" y="11648"/>
                    <a:pt x="1" y="12582"/>
                    <a:pt x="835" y="12883"/>
                  </a:cubicBezTo>
                  <a:cubicBezTo>
                    <a:pt x="1113" y="12994"/>
                    <a:pt x="3266" y="13031"/>
                    <a:pt x="6014" y="13031"/>
                  </a:cubicBezTo>
                  <a:cubicBezTo>
                    <a:pt x="11509" y="13031"/>
                    <a:pt x="19381" y="12883"/>
                    <a:pt x="19381" y="12883"/>
                  </a:cubicBezTo>
                  <a:cubicBezTo>
                    <a:pt x="19381" y="12883"/>
                    <a:pt x="20315" y="12482"/>
                    <a:pt x="20315" y="10514"/>
                  </a:cubicBezTo>
                  <a:cubicBezTo>
                    <a:pt x="20315" y="8513"/>
                    <a:pt x="19481" y="4877"/>
                    <a:pt x="19481" y="4043"/>
                  </a:cubicBezTo>
                  <a:cubicBezTo>
                    <a:pt x="19481" y="3209"/>
                    <a:pt x="18914" y="1208"/>
                    <a:pt x="18914" y="907"/>
                  </a:cubicBezTo>
                  <a:cubicBezTo>
                    <a:pt x="18914" y="836"/>
                    <a:pt x="18407" y="810"/>
                    <a:pt x="17662" y="810"/>
                  </a:cubicBezTo>
                  <a:cubicBezTo>
                    <a:pt x="15615" y="810"/>
                    <a:pt x="11776" y="1008"/>
                    <a:pt x="11776" y="1008"/>
                  </a:cubicBezTo>
                  <a:cubicBezTo>
                    <a:pt x="11776" y="1008"/>
                    <a:pt x="10718" y="1"/>
                    <a:pt x="9542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8"/>
            <p:cNvSpPr/>
            <p:nvPr/>
          </p:nvSpPr>
          <p:spPr>
            <a:xfrm>
              <a:off x="6296098" y="4000660"/>
              <a:ext cx="166375" cy="115234"/>
            </a:xfrm>
            <a:custGeom>
              <a:rect b="b" l="l" r="r" t="t"/>
              <a:pathLst>
                <a:path extrusionOk="0" fill="none" h="5338" w="7707">
                  <a:moveTo>
                    <a:pt x="1" y="1"/>
                  </a:moveTo>
                  <a:cubicBezTo>
                    <a:pt x="1" y="1"/>
                    <a:pt x="535" y="4704"/>
                    <a:pt x="835" y="5004"/>
                  </a:cubicBezTo>
                  <a:cubicBezTo>
                    <a:pt x="1135" y="5338"/>
                    <a:pt x="7706" y="5338"/>
                    <a:pt x="7706" y="5338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8"/>
            <p:cNvSpPr/>
            <p:nvPr/>
          </p:nvSpPr>
          <p:spPr>
            <a:xfrm>
              <a:off x="6305467" y="4066199"/>
              <a:ext cx="157006" cy="2180"/>
            </a:xfrm>
            <a:custGeom>
              <a:rect b="b" l="l" r="r" t="t"/>
              <a:pathLst>
                <a:path extrusionOk="0" h="101" w="7273">
                  <a:moveTo>
                    <a:pt x="7272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8"/>
            <p:cNvSpPr/>
            <p:nvPr/>
          </p:nvSpPr>
          <p:spPr>
            <a:xfrm>
              <a:off x="6305467" y="4066199"/>
              <a:ext cx="157006" cy="2180"/>
            </a:xfrm>
            <a:custGeom>
              <a:rect b="b" l="l" r="r" t="t"/>
              <a:pathLst>
                <a:path extrusionOk="0" fill="none" h="101" w="7273">
                  <a:moveTo>
                    <a:pt x="7272" y="0"/>
                  </a:moveTo>
                  <a:lnTo>
                    <a:pt x="1" y="100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8"/>
            <p:cNvSpPr/>
            <p:nvPr/>
          </p:nvSpPr>
          <p:spPr>
            <a:xfrm>
              <a:off x="6046227" y="4239004"/>
              <a:ext cx="429937" cy="22"/>
            </a:xfrm>
            <a:custGeom>
              <a:rect b="b" l="l" r="r" t="t"/>
              <a:pathLst>
                <a:path extrusionOk="0" h="1" w="19916">
                  <a:moveTo>
                    <a:pt x="1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8"/>
            <p:cNvSpPr/>
            <p:nvPr/>
          </p:nvSpPr>
          <p:spPr>
            <a:xfrm>
              <a:off x="6046227" y="4239004"/>
              <a:ext cx="429937" cy="22"/>
            </a:xfrm>
            <a:custGeom>
              <a:rect b="b" l="l" r="r" t="t"/>
              <a:pathLst>
                <a:path extrusionOk="0" fill="none" h="1" w="19916">
                  <a:moveTo>
                    <a:pt x="1" y="1"/>
                  </a:moveTo>
                  <a:lnTo>
                    <a:pt x="19915" y="1"/>
                  </a:ln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8"/>
            <p:cNvSpPr/>
            <p:nvPr/>
          </p:nvSpPr>
          <p:spPr>
            <a:xfrm>
              <a:off x="6096633" y="2723219"/>
              <a:ext cx="419855" cy="1281348"/>
            </a:xfrm>
            <a:custGeom>
              <a:rect b="b" l="l" r="r" t="t"/>
              <a:pathLst>
                <a:path extrusionOk="0" h="59356" w="19449">
                  <a:moveTo>
                    <a:pt x="168" y="1"/>
                  </a:moveTo>
                  <a:cubicBezTo>
                    <a:pt x="168" y="1"/>
                    <a:pt x="1" y="12276"/>
                    <a:pt x="735" y="17480"/>
                  </a:cubicBezTo>
                  <a:cubicBezTo>
                    <a:pt x="1435" y="22717"/>
                    <a:pt x="4104" y="34826"/>
                    <a:pt x="4538" y="41464"/>
                  </a:cubicBezTo>
                  <a:cubicBezTo>
                    <a:pt x="4938" y="48069"/>
                    <a:pt x="5672" y="51204"/>
                    <a:pt x="5672" y="51204"/>
                  </a:cubicBezTo>
                  <a:cubicBezTo>
                    <a:pt x="5672" y="51204"/>
                    <a:pt x="4671" y="52038"/>
                    <a:pt x="4671" y="52872"/>
                  </a:cubicBezTo>
                  <a:cubicBezTo>
                    <a:pt x="4671" y="53706"/>
                    <a:pt x="5205" y="53706"/>
                    <a:pt x="5071" y="54974"/>
                  </a:cubicBezTo>
                  <a:cubicBezTo>
                    <a:pt x="4938" y="56274"/>
                    <a:pt x="4371" y="56675"/>
                    <a:pt x="4804" y="57242"/>
                  </a:cubicBezTo>
                  <a:cubicBezTo>
                    <a:pt x="5205" y="57809"/>
                    <a:pt x="5505" y="58910"/>
                    <a:pt x="6906" y="59210"/>
                  </a:cubicBezTo>
                  <a:cubicBezTo>
                    <a:pt x="7441" y="59312"/>
                    <a:pt x="8740" y="59355"/>
                    <a:pt x="10220" y="59355"/>
                  </a:cubicBezTo>
                  <a:cubicBezTo>
                    <a:pt x="12614" y="59355"/>
                    <a:pt x="15480" y="59241"/>
                    <a:pt x="16346" y="59076"/>
                  </a:cubicBezTo>
                  <a:cubicBezTo>
                    <a:pt x="17747" y="58776"/>
                    <a:pt x="18481" y="57375"/>
                    <a:pt x="18481" y="56241"/>
                  </a:cubicBezTo>
                  <a:cubicBezTo>
                    <a:pt x="18481" y="55107"/>
                    <a:pt x="18047" y="54273"/>
                    <a:pt x="18047" y="53005"/>
                  </a:cubicBezTo>
                  <a:cubicBezTo>
                    <a:pt x="18047" y="51738"/>
                    <a:pt x="18748" y="50604"/>
                    <a:pt x="18748" y="49770"/>
                  </a:cubicBezTo>
                  <a:cubicBezTo>
                    <a:pt x="18748" y="48903"/>
                    <a:pt x="18481" y="48502"/>
                    <a:pt x="18481" y="47635"/>
                  </a:cubicBezTo>
                  <a:cubicBezTo>
                    <a:pt x="18481" y="46801"/>
                    <a:pt x="16646" y="33258"/>
                    <a:pt x="16646" y="30456"/>
                  </a:cubicBezTo>
                  <a:cubicBezTo>
                    <a:pt x="16646" y="27621"/>
                    <a:pt x="16513" y="18047"/>
                    <a:pt x="16913" y="15645"/>
                  </a:cubicBezTo>
                  <a:cubicBezTo>
                    <a:pt x="17347" y="13244"/>
                    <a:pt x="19448" y="1835"/>
                    <a:pt x="19448" y="1835"/>
                  </a:cubicBezTo>
                  <a:lnTo>
                    <a:pt x="168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8"/>
            <p:cNvSpPr/>
            <p:nvPr/>
          </p:nvSpPr>
          <p:spPr>
            <a:xfrm>
              <a:off x="6259378" y="2825477"/>
              <a:ext cx="134684" cy="1171618"/>
            </a:xfrm>
            <a:custGeom>
              <a:rect b="b" l="l" r="r" t="t"/>
              <a:pathLst>
                <a:path extrusionOk="0" fill="none" h="54273" w="6239">
                  <a:moveTo>
                    <a:pt x="1" y="1"/>
                  </a:moveTo>
                  <a:cubicBezTo>
                    <a:pt x="1" y="1"/>
                    <a:pt x="701" y="19381"/>
                    <a:pt x="2102" y="25852"/>
                  </a:cubicBezTo>
                  <a:cubicBezTo>
                    <a:pt x="3470" y="32290"/>
                    <a:pt x="5304" y="42898"/>
                    <a:pt x="4871" y="44299"/>
                  </a:cubicBezTo>
                  <a:cubicBezTo>
                    <a:pt x="4404" y="45667"/>
                    <a:pt x="3703" y="48902"/>
                    <a:pt x="3703" y="48902"/>
                  </a:cubicBezTo>
                  <a:cubicBezTo>
                    <a:pt x="3703" y="48902"/>
                    <a:pt x="6238" y="48435"/>
                    <a:pt x="6238" y="49836"/>
                  </a:cubicBezTo>
                  <a:cubicBezTo>
                    <a:pt x="6238" y="51204"/>
                    <a:pt x="2536" y="52138"/>
                    <a:pt x="3470" y="52838"/>
                  </a:cubicBezTo>
                  <a:cubicBezTo>
                    <a:pt x="4404" y="53506"/>
                    <a:pt x="5304" y="54273"/>
                    <a:pt x="5304" y="54273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8"/>
            <p:cNvSpPr/>
            <p:nvPr/>
          </p:nvSpPr>
          <p:spPr>
            <a:xfrm>
              <a:off x="5702041" y="1001493"/>
              <a:ext cx="177881" cy="188696"/>
            </a:xfrm>
            <a:custGeom>
              <a:rect b="b" l="l" r="r" t="t"/>
              <a:pathLst>
                <a:path extrusionOk="0" h="8741" w="8240">
                  <a:moveTo>
                    <a:pt x="8239" y="1"/>
                  </a:moveTo>
                  <a:lnTo>
                    <a:pt x="234" y="67"/>
                  </a:lnTo>
                  <a:lnTo>
                    <a:pt x="0" y="8740"/>
                  </a:lnTo>
                  <a:lnTo>
                    <a:pt x="8173" y="8674"/>
                  </a:lnTo>
                  <a:lnTo>
                    <a:pt x="823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8"/>
            <p:cNvSpPr/>
            <p:nvPr/>
          </p:nvSpPr>
          <p:spPr>
            <a:xfrm>
              <a:off x="5811488" y="1005811"/>
              <a:ext cx="167800" cy="342076"/>
            </a:xfrm>
            <a:custGeom>
              <a:rect b="b" l="l" r="r" t="t"/>
              <a:pathLst>
                <a:path extrusionOk="0" h="15846" w="7773">
                  <a:moveTo>
                    <a:pt x="3770" y="0"/>
                  </a:moveTo>
                  <a:cubicBezTo>
                    <a:pt x="3437" y="0"/>
                    <a:pt x="3138" y="75"/>
                    <a:pt x="3103" y="234"/>
                  </a:cubicBezTo>
                  <a:cubicBezTo>
                    <a:pt x="3036" y="501"/>
                    <a:pt x="2469" y="5238"/>
                    <a:pt x="2469" y="5238"/>
                  </a:cubicBezTo>
                  <a:cubicBezTo>
                    <a:pt x="2469" y="5238"/>
                    <a:pt x="1902" y="2770"/>
                    <a:pt x="2035" y="2069"/>
                  </a:cubicBezTo>
                  <a:cubicBezTo>
                    <a:pt x="2202" y="1369"/>
                    <a:pt x="1702" y="735"/>
                    <a:pt x="1001" y="735"/>
                  </a:cubicBezTo>
                  <a:cubicBezTo>
                    <a:pt x="301" y="735"/>
                    <a:pt x="67" y="2936"/>
                    <a:pt x="301" y="3970"/>
                  </a:cubicBezTo>
                  <a:cubicBezTo>
                    <a:pt x="501" y="5004"/>
                    <a:pt x="1" y="7640"/>
                    <a:pt x="1" y="8740"/>
                  </a:cubicBezTo>
                  <a:cubicBezTo>
                    <a:pt x="1" y="9875"/>
                    <a:pt x="1135" y="10875"/>
                    <a:pt x="1902" y="12476"/>
                  </a:cubicBezTo>
                  <a:cubicBezTo>
                    <a:pt x="2702" y="14111"/>
                    <a:pt x="4437" y="15846"/>
                    <a:pt x="4437" y="15846"/>
                  </a:cubicBezTo>
                  <a:lnTo>
                    <a:pt x="7773" y="14244"/>
                  </a:lnTo>
                  <a:cubicBezTo>
                    <a:pt x="7773" y="14244"/>
                    <a:pt x="5805" y="11276"/>
                    <a:pt x="5871" y="11009"/>
                  </a:cubicBezTo>
                  <a:cubicBezTo>
                    <a:pt x="6072" y="10408"/>
                    <a:pt x="6372" y="9841"/>
                    <a:pt x="6705" y="9341"/>
                  </a:cubicBezTo>
                  <a:cubicBezTo>
                    <a:pt x="7172" y="8474"/>
                    <a:pt x="7406" y="6405"/>
                    <a:pt x="7339" y="5572"/>
                  </a:cubicBezTo>
                  <a:cubicBezTo>
                    <a:pt x="7239" y="4738"/>
                    <a:pt x="5271" y="3603"/>
                    <a:pt x="5271" y="3403"/>
                  </a:cubicBezTo>
                  <a:cubicBezTo>
                    <a:pt x="5271" y="3170"/>
                    <a:pt x="5504" y="2136"/>
                    <a:pt x="5504" y="1202"/>
                  </a:cubicBezTo>
                  <a:cubicBezTo>
                    <a:pt x="5504" y="301"/>
                    <a:pt x="5004" y="368"/>
                    <a:pt x="4570" y="168"/>
                  </a:cubicBezTo>
                  <a:cubicBezTo>
                    <a:pt x="4383" y="58"/>
                    <a:pt x="4063" y="0"/>
                    <a:pt x="3770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8"/>
            <p:cNvSpPr/>
            <p:nvPr/>
          </p:nvSpPr>
          <p:spPr>
            <a:xfrm>
              <a:off x="5874846" y="1283767"/>
              <a:ext cx="508429" cy="547308"/>
            </a:xfrm>
            <a:custGeom>
              <a:rect b="b" l="l" r="r" t="t"/>
              <a:pathLst>
                <a:path extrusionOk="0" h="25353" w="23552">
                  <a:moveTo>
                    <a:pt x="4804" y="1"/>
                  </a:moveTo>
                  <a:lnTo>
                    <a:pt x="1" y="3670"/>
                  </a:lnTo>
                  <a:cubicBezTo>
                    <a:pt x="1" y="3670"/>
                    <a:pt x="8173" y="20582"/>
                    <a:pt x="8474" y="21149"/>
                  </a:cubicBezTo>
                  <a:cubicBezTo>
                    <a:pt x="8741" y="21683"/>
                    <a:pt x="14645" y="25352"/>
                    <a:pt x="14645" y="25352"/>
                  </a:cubicBezTo>
                  <a:lnTo>
                    <a:pt x="23551" y="14378"/>
                  </a:lnTo>
                  <a:cubicBezTo>
                    <a:pt x="23551" y="14378"/>
                    <a:pt x="12410" y="10842"/>
                    <a:pt x="12110" y="10408"/>
                  </a:cubicBezTo>
                  <a:cubicBezTo>
                    <a:pt x="11843" y="10008"/>
                    <a:pt x="4804" y="1"/>
                    <a:pt x="480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8"/>
            <p:cNvSpPr/>
            <p:nvPr/>
          </p:nvSpPr>
          <p:spPr>
            <a:xfrm>
              <a:off x="6091603" y="2623854"/>
              <a:ext cx="562419" cy="190920"/>
            </a:xfrm>
            <a:custGeom>
              <a:rect b="b" l="l" r="r" t="t"/>
              <a:pathLst>
                <a:path extrusionOk="0" h="8844" w="26053">
                  <a:moveTo>
                    <a:pt x="26052" y="1"/>
                  </a:moveTo>
                  <a:cubicBezTo>
                    <a:pt x="26052" y="1"/>
                    <a:pt x="15882" y="820"/>
                    <a:pt x="10209" y="820"/>
                  </a:cubicBezTo>
                  <a:cubicBezTo>
                    <a:pt x="9208" y="820"/>
                    <a:pt x="8346" y="794"/>
                    <a:pt x="7706" y="734"/>
                  </a:cubicBezTo>
                  <a:cubicBezTo>
                    <a:pt x="3436" y="301"/>
                    <a:pt x="401" y="101"/>
                    <a:pt x="401" y="101"/>
                  </a:cubicBezTo>
                  <a:lnTo>
                    <a:pt x="0" y="6672"/>
                  </a:lnTo>
                  <a:cubicBezTo>
                    <a:pt x="0" y="6672"/>
                    <a:pt x="5174" y="8843"/>
                    <a:pt x="10865" y="8843"/>
                  </a:cubicBezTo>
                  <a:cubicBezTo>
                    <a:pt x="10990" y="8843"/>
                    <a:pt x="11116" y="8842"/>
                    <a:pt x="11242" y="8840"/>
                  </a:cubicBezTo>
                  <a:cubicBezTo>
                    <a:pt x="17079" y="8740"/>
                    <a:pt x="24918" y="6438"/>
                    <a:pt x="24918" y="6438"/>
                  </a:cubicBezTo>
                  <a:lnTo>
                    <a:pt x="26052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8"/>
            <p:cNvSpPr/>
            <p:nvPr/>
          </p:nvSpPr>
          <p:spPr>
            <a:xfrm>
              <a:off x="5994396" y="1612323"/>
              <a:ext cx="717957" cy="1045029"/>
            </a:xfrm>
            <a:custGeom>
              <a:rect b="b" l="l" r="r" t="t"/>
              <a:pathLst>
                <a:path extrusionOk="0" h="48409" w="33258">
                  <a:moveTo>
                    <a:pt x="22882" y="0"/>
                  </a:moveTo>
                  <a:cubicBezTo>
                    <a:pt x="22634" y="0"/>
                    <a:pt x="22379" y="8"/>
                    <a:pt x="22116" y="25"/>
                  </a:cubicBezTo>
                  <a:cubicBezTo>
                    <a:pt x="18447" y="325"/>
                    <a:pt x="14878" y="1393"/>
                    <a:pt x="11675" y="3161"/>
                  </a:cubicBezTo>
                  <a:cubicBezTo>
                    <a:pt x="10508" y="3928"/>
                    <a:pt x="9474" y="4929"/>
                    <a:pt x="8673" y="6096"/>
                  </a:cubicBezTo>
                  <a:cubicBezTo>
                    <a:pt x="8673" y="6096"/>
                    <a:pt x="5237" y="12134"/>
                    <a:pt x="4070" y="16837"/>
                  </a:cubicBezTo>
                  <a:cubicBezTo>
                    <a:pt x="2936" y="21507"/>
                    <a:pt x="634" y="43189"/>
                    <a:pt x="334" y="44457"/>
                  </a:cubicBezTo>
                  <a:cubicBezTo>
                    <a:pt x="0" y="45691"/>
                    <a:pt x="7305" y="48193"/>
                    <a:pt x="12109" y="48293"/>
                  </a:cubicBezTo>
                  <a:cubicBezTo>
                    <a:pt x="14252" y="48338"/>
                    <a:pt x="17571" y="48409"/>
                    <a:pt x="20758" y="48409"/>
                  </a:cubicBezTo>
                  <a:cubicBezTo>
                    <a:pt x="24714" y="48409"/>
                    <a:pt x="28468" y="48299"/>
                    <a:pt x="29521" y="47893"/>
                  </a:cubicBezTo>
                  <a:cubicBezTo>
                    <a:pt x="31389" y="47159"/>
                    <a:pt x="33157" y="46125"/>
                    <a:pt x="33157" y="44957"/>
                  </a:cubicBezTo>
                  <a:cubicBezTo>
                    <a:pt x="33157" y="43823"/>
                    <a:pt x="33257" y="39553"/>
                    <a:pt x="33257" y="36118"/>
                  </a:cubicBezTo>
                  <a:cubicBezTo>
                    <a:pt x="33257" y="32682"/>
                    <a:pt x="32223" y="14535"/>
                    <a:pt x="31289" y="10366"/>
                  </a:cubicBezTo>
                  <a:cubicBezTo>
                    <a:pt x="30355" y="6196"/>
                    <a:pt x="29721" y="3261"/>
                    <a:pt x="29421" y="2760"/>
                  </a:cubicBezTo>
                  <a:cubicBezTo>
                    <a:pt x="29106" y="2257"/>
                    <a:pt x="27039" y="0"/>
                    <a:pt x="2288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8"/>
            <p:cNvSpPr/>
            <p:nvPr/>
          </p:nvSpPr>
          <p:spPr>
            <a:xfrm>
              <a:off x="5460092" y="1882616"/>
              <a:ext cx="371586" cy="407874"/>
            </a:xfrm>
            <a:custGeom>
              <a:rect b="b" l="l" r="r" t="t"/>
              <a:pathLst>
                <a:path extrusionOk="0" h="18894" w="17213">
                  <a:moveTo>
                    <a:pt x="3689" y="1"/>
                  </a:moveTo>
                  <a:cubicBezTo>
                    <a:pt x="3107" y="1"/>
                    <a:pt x="2524" y="103"/>
                    <a:pt x="1968" y="313"/>
                  </a:cubicBezTo>
                  <a:cubicBezTo>
                    <a:pt x="1968" y="313"/>
                    <a:pt x="267" y="1014"/>
                    <a:pt x="134" y="2715"/>
                  </a:cubicBezTo>
                  <a:cubicBezTo>
                    <a:pt x="0" y="4383"/>
                    <a:pt x="3102" y="6084"/>
                    <a:pt x="4937" y="8619"/>
                  </a:cubicBezTo>
                  <a:cubicBezTo>
                    <a:pt x="6772" y="11154"/>
                    <a:pt x="9173" y="13823"/>
                    <a:pt x="9173" y="13823"/>
                  </a:cubicBezTo>
                  <a:lnTo>
                    <a:pt x="12843" y="18893"/>
                  </a:lnTo>
                  <a:lnTo>
                    <a:pt x="17213" y="15224"/>
                  </a:lnTo>
                  <a:lnTo>
                    <a:pt x="5938" y="2148"/>
                  </a:lnTo>
                  <a:cubicBezTo>
                    <a:pt x="5938" y="2148"/>
                    <a:pt x="6472" y="914"/>
                    <a:pt x="5771" y="447"/>
                  </a:cubicBezTo>
                  <a:cubicBezTo>
                    <a:pt x="5111" y="153"/>
                    <a:pt x="4400" y="1"/>
                    <a:pt x="3689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8"/>
            <p:cNvSpPr/>
            <p:nvPr/>
          </p:nvSpPr>
          <p:spPr>
            <a:xfrm>
              <a:off x="5509052" y="1882875"/>
              <a:ext cx="532887" cy="426332"/>
            </a:xfrm>
            <a:custGeom>
              <a:rect b="b" l="l" r="r" t="t"/>
              <a:pathLst>
                <a:path extrusionOk="0" h="19749" w="24685">
                  <a:moveTo>
                    <a:pt x="12710" y="1"/>
                  </a:moveTo>
                  <a:lnTo>
                    <a:pt x="1" y="4237"/>
                  </a:lnTo>
                  <a:lnTo>
                    <a:pt x="13243" y="19748"/>
                  </a:lnTo>
                  <a:lnTo>
                    <a:pt x="24685" y="13277"/>
                  </a:lnTo>
                  <a:cubicBezTo>
                    <a:pt x="22083" y="11442"/>
                    <a:pt x="19615" y="9408"/>
                    <a:pt x="17346" y="7206"/>
                  </a:cubicBezTo>
                  <a:cubicBezTo>
                    <a:pt x="13544" y="3537"/>
                    <a:pt x="12710" y="1"/>
                    <a:pt x="12710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8"/>
            <p:cNvSpPr/>
            <p:nvPr/>
          </p:nvSpPr>
          <p:spPr>
            <a:xfrm>
              <a:off x="5503288" y="1810148"/>
              <a:ext cx="322625" cy="164216"/>
            </a:xfrm>
            <a:custGeom>
              <a:rect b="b" l="l" r="r" t="t"/>
              <a:pathLst>
                <a:path extrusionOk="0" h="7607" w="14945">
                  <a:moveTo>
                    <a:pt x="12543" y="1"/>
                  </a:moveTo>
                  <a:lnTo>
                    <a:pt x="1" y="3670"/>
                  </a:lnTo>
                  <a:cubicBezTo>
                    <a:pt x="768" y="3837"/>
                    <a:pt x="1302" y="4537"/>
                    <a:pt x="1235" y="5371"/>
                  </a:cubicBezTo>
                  <a:cubicBezTo>
                    <a:pt x="1168" y="6205"/>
                    <a:pt x="801" y="6973"/>
                    <a:pt x="268" y="7606"/>
                  </a:cubicBezTo>
                  <a:lnTo>
                    <a:pt x="12943" y="3370"/>
                  </a:lnTo>
                  <a:cubicBezTo>
                    <a:pt x="14945" y="835"/>
                    <a:pt x="12543" y="1"/>
                    <a:pt x="12543" y="1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8"/>
            <p:cNvSpPr/>
            <p:nvPr/>
          </p:nvSpPr>
          <p:spPr>
            <a:xfrm>
              <a:off x="5568093" y="2047585"/>
              <a:ext cx="316149" cy="313472"/>
            </a:xfrm>
            <a:custGeom>
              <a:rect b="b" l="l" r="r" t="t"/>
              <a:pathLst>
                <a:path extrusionOk="0" h="14521" w="14645">
                  <a:moveTo>
                    <a:pt x="3879" y="1"/>
                  </a:moveTo>
                  <a:cubicBezTo>
                    <a:pt x="3854" y="1"/>
                    <a:pt x="3829" y="4"/>
                    <a:pt x="3804" y="10"/>
                  </a:cubicBezTo>
                  <a:cubicBezTo>
                    <a:pt x="3236" y="177"/>
                    <a:pt x="2369" y="744"/>
                    <a:pt x="2669" y="1277"/>
                  </a:cubicBezTo>
                  <a:cubicBezTo>
                    <a:pt x="2936" y="1811"/>
                    <a:pt x="4204" y="4246"/>
                    <a:pt x="4204" y="4246"/>
                  </a:cubicBezTo>
                  <a:lnTo>
                    <a:pt x="4504" y="5213"/>
                  </a:lnTo>
                  <a:cubicBezTo>
                    <a:pt x="4504" y="5213"/>
                    <a:pt x="1969" y="4813"/>
                    <a:pt x="1535" y="4680"/>
                  </a:cubicBezTo>
                  <a:cubicBezTo>
                    <a:pt x="1457" y="4655"/>
                    <a:pt x="1379" y="4644"/>
                    <a:pt x="1303" y="4644"/>
                  </a:cubicBezTo>
                  <a:cubicBezTo>
                    <a:pt x="866" y="4644"/>
                    <a:pt x="506" y="5030"/>
                    <a:pt x="535" y="5514"/>
                  </a:cubicBezTo>
                  <a:cubicBezTo>
                    <a:pt x="535" y="6214"/>
                    <a:pt x="1" y="6214"/>
                    <a:pt x="701" y="6614"/>
                  </a:cubicBezTo>
                  <a:cubicBezTo>
                    <a:pt x="1402" y="7048"/>
                    <a:pt x="2236" y="7615"/>
                    <a:pt x="2236" y="7615"/>
                  </a:cubicBezTo>
                  <a:cubicBezTo>
                    <a:pt x="2236" y="7615"/>
                    <a:pt x="3236" y="9883"/>
                    <a:pt x="3503" y="10284"/>
                  </a:cubicBezTo>
                  <a:cubicBezTo>
                    <a:pt x="3770" y="10717"/>
                    <a:pt x="6038" y="11685"/>
                    <a:pt x="6439" y="11985"/>
                  </a:cubicBezTo>
                  <a:cubicBezTo>
                    <a:pt x="6872" y="12252"/>
                    <a:pt x="9141" y="12986"/>
                    <a:pt x="10275" y="13219"/>
                  </a:cubicBezTo>
                  <a:cubicBezTo>
                    <a:pt x="11376" y="13486"/>
                    <a:pt x="13911" y="14520"/>
                    <a:pt x="13911" y="14520"/>
                  </a:cubicBezTo>
                  <a:lnTo>
                    <a:pt x="14645" y="11251"/>
                  </a:lnTo>
                  <a:lnTo>
                    <a:pt x="14078" y="10017"/>
                  </a:lnTo>
                  <a:cubicBezTo>
                    <a:pt x="14078" y="10017"/>
                    <a:pt x="11242" y="9617"/>
                    <a:pt x="11109" y="8783"/>
                  </a:cubicBezTo>
                  <a:cubicBezTo>
                    <a:pt x="10975" y="7949"/>
                    <a:pt x="10408" y="6081"/>
                    <a:pt x="9841" y="5380"/>
                  </a:cubicBezTo>
                  <a:cubicBezTo>
                    <a:pt x="9307" y="4680"/>
                    <a:pt x="6606" y="3279"/>
                    <a:pt x="5772" y="2278"/>
                  </a:cubicBezTo>
                  <a:cubicBezTo>
                    <a:pt x="4943" y="1322"/>
                    <a:pt x="4419" y="1"/>
                    <a:pt x="3879" y="1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8"/>
            <p:cNvSpPr/>
            <p:nvPr/>
          </p:nvSpPr>
          <p:spPr>
            <a:xfrm>
              <a:off x="5856864" y="1707177"/>
              <a:ext cx="663211" cy="734040"/>
            </a:xfrm>
            <a:custGeom>
              <a:rect b="b" l="l" r="r" t="t"/>
              <a:pathLst>
                <a:path extrusionOk="0" h="34003" w="30722">
                  <a:moveTo>
                    <a:pt x="20281" y="1"/>
                  </a:moveTo>
                  <a:cubicBezTo>
                    <a:pt x="20281" y="1"/>
                    <a:pt x="16612" y="2403"/>
                    <a:pt x="16345" y="6906"/>
                  </a:cubicBezTo>
                  <a:cubicBezTo>
                    <a:pt x="16078" y="11442"/>
                    <a:pt x="17879" y="24552"/>
                    <a:pt x="17879" y="24552"/>
                  </a:cubicBezTo>
                  <a:lnTo>
                    <a:pt x="701" y="25786"/>
                  </a:lnTo>
                  <a:lnTo>
                    <a:pt x="0" y="31690"/>
                  </a:lnTo>
                  <a:cubicBezTo>
                    <a:pt x="0" y="31690"/>
                    <a:pt x="3936" y="33692"/>
                    <a:pt x="12976" y="33958"/>
                  </a:cubicBezTo>
                  <a:cubicBezTo>
                    <a:pt x="13874" y="33988"/>
                    <a:pt x="14745" y="34002"/>
                    <a:pt x="15587" y="34002"/>
                  </a:cubicBezTo>
                  <a:cubicBezTo>
                    <a:pt x="23177" y="34002"/>
                    <a:pt x="28343" y="32861"/>
                    <a:pt x="29454" y="31990"/>
                  </a:cubicBezTo>
                  <a:cubicBezTo>
                    <a:pt x="30722" y="30990"/>
                    <a:pt x="30288" y="19448"/>
                    <a:pt x="30288" y="18881"/>
                  </a:cubicBezTo>
                  <a:cubicBezTo>
                    <a:pt x="30288" y="18314"/>
                    <a:pt x="30589" y="6339"/>
                    <a:pt x="30589" y="6339"/>
                  </a:cubicBezTo>
                  <a:lnTo>
                    <a:pt x="20281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8"/>
            <p:cNvSpPr/>
            <p:nvPr/>
          </p:nvSpPr>
          <p:spPr>
            <a:xfrm>
              <a:off x="5856864" y="1707177"/>
              <a:ext cx="663211" cy="739566"/>
            </a:xfrm>
            <a:custGeom>
              <a:rect b="b" l="l" r="r" t="t"/>
              <a:pathLst>
                <a:path extrusionOk="0" fill="none" h="34259" w="30722">
                  <a:moveTo>
                    <a:pt x="30589" y="6339"/>
                  </a:moveTo>
                  <a:cubicBezTo>
                    <a:pt x="30589" y="6339"/>
                    <a:pt x="30288" y="18314"/>
                    <a:pt x="30288" y="18881"/>
                  </a:cubicBezTo>
                  <a:cubicBezTo>
                    <a:pt x="30288" y="19448"/>
                    <a:pt x="30722" y="30990"/>
                    <a:pt x="29454" y="31990"/>
                  </a:cubicBezTo>
                  <a:cubicBezTo>
                    <a:pt x="28220" y="32958"/>
                    <a:pt x="21982" y="34259"/>
                    <a:pt x="12976" y="33958"/>
                  </a:cubicBezTo>
                  <a:cubicBezTo>
                    <a:pt x="3936" y="33692"/>
                    <a:pt x="0" y="31690"/>
                    <a:pt x="0" y="31690"/>
                  </a:cubicBezTo>
                  <a:lnTo>
                    <a:pt x="701" y="25786"/>
                  </a:lnTo>
                  <a:lnTo>
                    <a:pt x="17879" y="24552"/>
                  </a:lnTo>
                  <a:cubicBezTo>
                    <a:pt x="17879" y="24552"/>
                    <a:pt x="16078" y="11442"/>
                    <a:pt x="16345" y="6906"/>
                  </a:cubicBezTo>
                  <a:cubicBezTo>
                    <a:pt x="16612" y="2403"/>
                    <a:pt x="20281" y="1"/>
                    <a:pt x="20281" y="1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8"/>
            <p:cNvSpPr/>
            <p:nvPr/>
          </p:nvSpPr>
          <p:spPr>
            <a:xfrm>
              <a:off x="6021747" y="1023598"/>
              <a:ext cx="437125" cy="627441"/>
            </a:xfrm>
            <a:custGeom>
              <a:rect b="b" l="l" r="r" t="t"/>
              <a:pathLst>
                <a:path extrusionOk="0" h="29065" w="20249">
                  <a:moveTo>
                    <a:pt x="9005" y="0"/>
                  </a:moveTo>
                  <a:cubicBezTo>
                    <a:pt x="6571" y="0"/>
                    <a:pt x="4170" y="1545"/>
                    <a:pt x="4170" y="1545"/>
                  </a:cubicBezTo>
                  <a:cubicBezTo>
                    <a:pt x="4170" y="1545"/>
                    <a:pt x="1802" y="5648"/>
                    <a:pt x="2269" y="6182"/>
                  </a:cubicBezTo>
                  <a:cubicBezTo>
                    <a:pt x="2703" y="6716"/>
                    <a:pt x="2369" y="7716"/>
                    <a:pt x="2369" y="7716"/>
                  </a:cubicBezTo>
                  <a:cubicBezTo>
                    <a:pt x="2369" y="7716"/>
                    <a:pt x="1" y="9551"/>
                    <a:pt x="168" y="10185"/>
                  </a:cubicBezTo>
                  <a:cubicBezTo>
                    <a:pt x="368" y="10819"/>
                    <a:pt x="2269" y="12553"/>
                    <a:pt x="2269" y="12553"/>
                  </a:cubicBezTo>
                  <a:cubicBezTo>
                    <a:pt x="2269" y="12553"/>
                    <a:pt x="2636" y="17457"/>
                    <a:pt x="3103" y="17890"/>
                  </a:cubicBezTo>
                  <a:cubicBezTo>
                    <a:pt x="3570" y="18357"/>
                    <a:pt x="6639" y="18891"/>
                    <a:pt x="7273" y="18991"/>
                  </a:cubicBezTo>
                  <a:cubicBezTo>
                    <a:pt x="7606" y="19024"/>
                    <a:pt x="7940" y="19124"/>
                    <a:pt x="8273" y="19258"/>
                  </a:cubicBezTo>
                  <a:lnTo>
                    <a:pt x="10075" y="29065"/>
                  </a:lnTo>
                  <a:lnTo>
                    <a:pt x="20249" y="19892"/>
                  </a:lnTo>
                  <a:lnTo>
                    <a:pt x="18614" y="15555"/>
                  </a:lnTo>
                  <a:cubicBezTo>
                    <a:pt x="18614" y="15555"/>
                    <a:pt x="17713" y="9718"/>
                    <a:pt x="17780" y="7016"/>
                  </a:cubicBezTo>
                  <a:cubicBezTo>
                    <a:pt x="17880" y="4314"/>
                    <a:pt x="13144" y="1012"/>
                    <a:pt x="10342" y="178"/>
                  </a:cubicBezTo>
                  <a:cubicBezTo>
                    <a:pt x="9905" y="53"/>
                    <a:pt x="9454" y="0"/>
                    <a:pt x="9005" y="0"/>
                  </a:cubicBezTo>
                  <a:close/>
                </a:path>
              </a:pathLst>
            </a:custGeom>
            <a:solidFill>
              <a:schemeClr val="lt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8"/>
            <p:cNvSpPr/>
            <p:nvPr/>
          </p:nvSpPr>
          <p:spPr>
            <a:xfrm>
              <a:off x="5980710" y="840259"/>
              <a:ext cx="570342" cy="586964"/>
            </a:xfrm>
            <a:custGeom>
              <a:rect b="b" l="l" r="r" t="t"/>
              <a:pathLst>
                <a:path extrusionOk="0" h="27190" w="26420">
                  <a:moveTo>
                    <a:pt x="13766" y="0"/>
                  </a:moveTo>
                  <a:cubicBezTo>
                    <a:pt x="11100" y="0"/>
                    <a:pt x="8879" y="1428"/>
                    <a:pt x="9074" y="2766"/>
                  </a:cubicBezTo>
                  <a:cubicBezTo>
                    <a:pt x="9322" y="4443"/>
                    <a:pt x="8154" y="4501"/>
                    <a:pt x="7991" y="4501"/>
                  </a:cubicBezTo>
                  <a:cubicBezTo>
                    <a:pt x="7979" y="4501"/>
                    <a:pt x="7973" y="4501"/>
                    <a:pt x="7973" y="4501"/>
                  </a:cubicBezTo>
                  <a:cubicBezTo>
                    <a:pt x="7973" y="4501"/>
                    <a:pt x="6768" y="3227"/>
                    <a:pt x="5037" y="3227"/>
                  </a:cubicBezTo>
                  <a:cubicBezTo>
                    <a:pt x="4359" y="3227"/>
                    <a:pt x="3601" y="3422"/>
                    <a:pt x="2802" y="3967"/>
                  </a:cubicBezTo>
                  <a:cubicBezTo>
                    <a:pt x="0" y="5869"/>
                    <a:pt x="801" y="8971"/>
                    <a:pt x="3336" y="10038"/>
                  </a:cubicBezTo>
                  <a:cubicBezTo>
                    <a:pt x="5905" y="11106"/>
                    <a:pt x="8907" y="10305"/>
                    <a:pt x="7906" y="11406"/>
                  </a:cubicBezTo>
                  <a:cubicBezTo>
                    <a:pt x="6905" y="12507"/>
                    <a:pt x="6639" y="14842"/>
                    <a:pt x="8173" y="15309"/>
                  </a:cubicBezTo>
                  <a:cubicBezTo>
                    <a:pt x="9674" y="15776"/>
                    <a:pt x="9441" y="17477"/>
                    <a:pt x="9441" y="18244"/>
                  </a:cubicBezTo>
                  <a:cubicBezTo>
                    <a:pt x="9441" y="18598"/>
                    <a:pt x="9727" y="18758"/>
                    <a:pt x="10058" y="18758"/>
                  </a:cubicBezTo>
                  <a:cubicBezTo>
                    <a:pt x="10413" y="18758"/>
                    <a:pt x="10819" y="18573"/>
                    <a:pt x="10975" y="18244"/>
                  </a:cubicBezTo>
                  <a:cubicBezTo>
                    <a:pt x="11226" y="17687"/>
                    <a:pt x="11755" y="16410"/>
                    <a:pt x="12932" y="16410"/>
                  </a:cubicBezTo>
                  <a:cubicBezTo>
                    <a:pt x="13165" y="16410"/>
                    <a:pt x="13423" y="16460"/>
                    <a:pt x="13710" y="16576"/>
                  </a:cubicBezTo>
                  <a:cubicBezTo>
                    <a:pt x="15445" y="17310"/>
                    <a:pt x="15345" y="21313"/>
                    <a:pt x="14711" y="22314"/>
                  </a:cubicBezTo>
                  <a:cubicBezTo>
                    <a:pt x="14183" y="23148"/>
                    <a:pt x="13655" y="23217"/>
                    <a:pt x="13493" y="23217"/>
                  </a:cubicBezTo>
                  <a:cubicBezTo>
                    <a:pt x="13461" y="23217"/>
                    <a:pt x="13443" y="23214"/>
                    <a:pt x="13443" y="23214"/>
                  </a:cubicBezTo>
                  <a:lnTo>
                    <a:pt x="13443" y="23214"/>
                  </a:lnTo>
                  <a:cubicBezTo>
                    <a:pt x="13444" y="23214"/>
                    <a:pt x="14444" y="23581"/>
                    <a:pt x="13810" y="24782"/>
                  </a:cubicBezTo>
                  <a:lnTo>
                    <a:pt x="13177" y="25950"/>
                  </a:lnTo>
                  <a:cubicBezTo>
                    <a:pt x="13177" y="25950"/>
                    <a:pt x="14202" y="27190"/>
                    <a:pt x="16717" y="27190"/>
                  </a:cubicBezTo>
                  <a:cubicBezTo>
                    <a:pt x="17176" y="27190"/>
                    <a:pt x="17685" y="27148"/>
                    <a:pt x="18247" y="27050"/>
                  </a:cubicBezTo>
                  <a:cubicBezTo>
                    <a:pt x="21883" y="26417"/>
                    <a:pt x="22717" y="24782"/>
                    <a:pt x="22150" y="23414"/>
                  </a:cubicBezTo>
                  <a:cubicBezTo>
                    <a:pt x="21616" y="22047"/>
                    <a:pt x="20348" y="21847"/>
                    <a:pt x="21716" y="19879"/>
                  </a:cubicBezTo>
                  <a:cubicBezTo>
                    <a:pt x="23084" y="17877"/>
                    <a:pt x="26419" y="15509"/>
                    <a:pt x="26152" y="10972"/>
                  </a:cubicBezTo>
                  <a:cubicBezTo>
                    <a:pt x="25986" y="7970"/>
                    <a:pt x="18881" y="5135"/>
                    <a:pt x="18881" y="5135"/>
                  </a:cubicBezTo>
                  <a:cubicBezTo>
                    <a:pt x="18881" y="5135"/>
                    <a:pt x="20515" y="2399"/>
                    <a:pt x="16812" y="665"/>
                  </a:cubicBezTo>
                  <a:cubicBezTo>
                    <a:pt x="15803" y="196"/>
                    <a:pt x="14754" y="0"/>
                    <a:pt x="13766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8"/>
            <p:cNvSpPr/>
            <p:nvPr/>
          </p:nvSpPr>
          <p:spPr>
            <a:xfrm>
              <a:off x="6041197" y="1143364"/>
              <a:ext cx="45377" cy="90020"/>
            </a:xfrm>
            <a:custGeom>
              <a:rect b="b" l="l" r="r" t="t"/>
              <a:pathLst>
                <a:path extrusionOk="0" fill="none" h="4170" w="2102">
                  <a:moveTo>
                    <a:pt x="1335" y="300"/>
                  </a:moveTo>
                  <a:cubicBezTo>
                    <a:pt x="1335" y="300"/>
                    <a:pt x="167" y="0"/>
                    <a:pt x="101" y="534"/>
                  </a:cubicBezTo>
                  <a:cubicBezTo>
                    <a:pt x="0" y="1101"/>
                    <a:pt x="101" y="3803"/>
                    <a:pt x="101" y="3803"/>
                  </a:cubicBezTo>
                  <a:cubicBezTo>
                    <a:pt x="501" y="4070"/>
                    <a:pt x="968" y="4170"/>
                    <a:pt x="1468" y="4103"/>
                  </a:cubicBezTo>
                  <a:cubicBezTo>
                    <a:pt x="2102" y="3903"/>
                    <a:pt x="1735" y="1635"/>
                    <a:pt x="1735" y="1635"/>
                  </a:cubicBezTo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8"/>
            <p:cNvSpPr/>
            <p:nvPr/>
          </p:nvSpPr>
          <p:spPr>
            <a:xfrm>
              <a:off x="6044802" y="1174320"/>
              <a:ext cx="180752" cy="41793"/>
            </a:xfrm>
            <a:custGeom>
              <a:rect b="b" l="l" r="r" t="t"/>
              <a:pathLst>
                <a:path extrusionOk="0" h="1936" w="8373">
                  <a:moveTo>
                    <a:pt x="34" y="0"/>
                  </a:moveTo>
                  <a:lnTo>
                    <a:pt x="0" y="534"/>
                  </a:lnTo>
                  <a:lnTo>
                    <a:pt x="8373" y="1935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8"/>
            <p:cNvSpPr/>
            <p:nvPr/>
          </p:nvSpPr>
          <p:spPr>
            <a:xfrm>
              <a:off x="6158480" y="1390947"/>
              <a:ext cx="496987" cy="372341"/>
            </a:xfrm>
            <a:custGeom>
              <a:rect b="b" l="l" r="r" t="t"/>
              <a:pathLst>
                <a:path extrusionOk="0" h="17248" w="23022">
                  <a:moveTo>
                    <a:pt x="15639" y="1"/>
                  </a:moveTo>
                  <a:cubicBezTo>
                    <a:pt x="15452" y="1"/>
                    <a:pt x="15276" y="24"/>
                    <a:pt x="15115" y="73"/>
                  </a:cubicBezTo>
                  <a:cubicBezTo>
                    <a:pt x="15115" y="73"/>
                    <a:pt x="10479" y="3442"/>
                    <a:pt x="7277" y="6878"/>
                  </a:cubicBezTo>
                  <a:cubicBezTo>
                    <a:pt x="4108" y="10347"/>
                    <a:pt x="305" y="14149"/>
                    <a:pt x="138" y="15350"/>
                  </a:cubicBezTo>
                  <a:cubicBezTo>
                    <a:pt x="1" y="16150"/>
                    <a:pt x="130" y="17248"/>
                    <a:pt x="804" y="17248"/>
                  </a:cubicBezTo>
                  <a:cubicBezTo>
                    <a:pt x="1114" y="17248"/>
                    <a:pt x="1539" y="17016"/>
                    <a:pt x="2106" y="16418"/>
                  </a:cubicBezTo>
                  <a:cubicBezTo>
                    <a:pt x="3941" y="14516"/>
                    <a:pt x="7310" y="11981"/>
                    <a:pt x="9845" y="11781"/>
                  </a:cubicBezTo>
                  <a:cubicBezTo>
                    <a:pt x="10001" y="11771"/>
                    <a:pt x="10161" y="11766"/>
                    <a:pt x="10326" y="11766"/>
                  </a:cubicBezTo>
                  <a:cubicBezTo>
                    <a:pt x="12852" y="11766"/>
                    <a:pt x="16406" y="12898"/>
                    <a:pt x="18284" y="13149"/>
                  </a:cubicBezTo>
                  <a:cubicBezTo>
                    <a:pt x="19387" y="13296"/>
                    <a:pt x="20268" y="13534"/>
                    <a:pt x="20958" y="13534"/>
                  </a:cubicBezTo>
                  <a:cubicBezTo>
                    <a:pt x="21521" y="13534"/>
                    <a:pt x="21958" y="13376"/>
                    <a:pt x="22287" y="12882"/>
                  </a:cubicBezTo>
                  <a:cubicBezTo>
                    <a:pt x="23021" y="11781"/>
                    <a:pt x="21120" y="9346"/>
                    <a:pt x="21120" y="8078"/>
                  </a:cubicBezTo>
                  <a:cubicBezTo>
                    <a:pt x="21120" y="6777"/>
                    <a:pt x="21387" y="4609"/>
                    <a:pt x="20486" y="3075"/>
                  </a:cubicBezTo>
                  <a:cubicBezTo>
                    <a:pt x="19650" y="1671"/>
                    <a:pt x="17237" y="1"/>
                    <a:pt x="1563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8"/>
            <p:cNvSpPr/>
            <p:nvPr/>
          </p:nvSpPr>
          <p:spPr>
            <a:xfrm flipH="1" rot="8099947">
              <a:off x="5549494" y="3062782"/>
              <a:ext cx="2497783" cy="2413575"/>
            </a:xfrm>
            <a:custGeom>
              <a:rect b="b" l="l" r="r" t="t"/>
              <a:pathLst>
                <a:path extrusionOk="0" h="10519" w="10886">
                  <a:moveTo>
                    <a:pt x="10519" y="0"/>
                  </a:moveTo>
                  <a:lnTo>
                    <a:pt x="1" y="10518"/>
                  </a:lnTo>
                  <a:lnTo>
                    <a:pt x="368" y="10518"/>
                  </a:lnTo>
                  <a:lnTo>
                    <a:pt x="10886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2" name="Google Shape;722;p8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8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1000" u="none" cap="none" strike="noStrike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Metodología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24" name="Google Shape;724;p8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07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25" name="Google Shape;72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91919"/>
        </a:solidFill>
      </p:bgPr>
    </p:bg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"/>
          <p:cNvSpPr txBox="1"/>
          <p:nvPr>
            <p:ph type="ctrTitle"/>
          </p:nvPr>
        </p:nvSpPr>
        <p:spPr>
          <a:xfrm flipH="1">
            <a:off x="4270865" y="2227211"/>
            <a:ext cx="3342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-MX">
                <a:solidFill>
                  <a:schemeClr val="lt1"/>
                </a:solidFill>
              </a:rPr>
              <a:t>Arquitectura del software</a:t>
            </a:r>
            <a:br>
              <a:rPr b="0" lang="es-MX">
                <a:solidFill>
                  <a:schemeClr val="dk2"/>
                </a:solidFill>
              </a:rPr>
            </a:br>
            <a:r>
              <a:rPr b="0" lang="es-MX">
                <a:solidFill>
                  <a:schemeClr val="dk2"/>
                </a:solidFill>
              </a:rPr>
              <a:t>(esquema)</a:t>
            </a:r>
            <a:br>
              <a:rPr b="0" lang="es-MX">
                <a:solidFill>
                  <a:schemeClr val="dk2"/>
                </a:solidFill>
              </a:rPr>
            </a:br>
            <a:endParaRPr b="0">
              <a:solidFill>
                <a:schemeClr val="dk2"/>
              </a:solidFill>
            </a:endParaRPr>
          </a:p>
        </p:txBody>
      </p:sp>
      <p:grpSp>
        <p:nvGrpSpPr>
          <p:cNvPr id="731" name="Google Shape;731;p11"/>
          <p:cNvGrpSpPr/>
          <p:nvPr/>
        </p:nvGrpSpPr>
        <p:grpSpPr>
          <a:xfrm>
            <a:off x="1105415" y="2276797"/>
            <a:ext cx="2595366" cy="2866579"/>
            <a:chOff x="565000" y="1402775"/>
            <a:chExt cx="3386881" cy="3740805"/>
          </a:xfrm>
        </p:grpSpPr>
        <p:sp>
          <p:nvSpPr>
            <p:cNvPr id="732" name="Google Shape;732;p11"/>
            <p:cNvSpPr/>
            <p:nvPr/>
          </p:nvSpPr>
          <p:spPr>
            <a:xfrm>
              <a:off x="3851581" y="3033186"/>
              <a:ext cx="40132" cy="83838"/>
            </a:xfrm>
            <a:custGeom>
              <a:rect b="b" l="l" r="r" t="t"/>
              <a:pathLst>
                <a:path extrusionOk="0" h="3904" w="1869">
                  <a:moveTo>
                    <a:pt x="1" y="1"/>
                  </a:moveTo>
                  <a:lnTo>
                    <a:pt x="1" y="368"/>
                  </a:lnTo>
                  <a:lnTo>
                    <a:pt x="701" y="368"/>
                  </a:lnTo>
                  <a:lnTo>
                    <a:pt x="701" y="3904"/>
                  </a:lnTo>
                  <a:lnTo>
                    <a:pt x="1135" y="3904"/>
                  </a:lnTo>
                  <a:lnTo>
                    <a:pt x="1135" y="368"/>
                  </a:lnTo>
                  <a:lnTo>
                    <a:pt x="1869" y="368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11"/>
            <p:cNvSpPr/>
            <p:nvPr/>
          </p:nvSpPr>
          <p:spPr>
            <a:xfrm>
              <a:off x="3896012" y="3032477"/>
              <a:ext cx="46574" cy="83838"/>
            </a:xfrm>
            <a:custGeom>
              <a:rect b="b" l="l" r="r" t="t"/>
              <a:pathLst>
                <a:path extrusionOk="0" h="3904" w="2169">
                  <a:moveTo>
                    <a:pt x="33" y="0"/>
                  </a:moveTo>
                  <a:lnTo>
                    <a:pt x="767" y="1902"/>
                  </a:lnTo>
                  <a:lnTo>
                    <a:pt x="0" y="3903"/>
                  </a:lnTo>
                  <a:lnTo>
                    <a:pt x="400" y="3903"/>
                  </a:lnTo>
                  <a:lnTo>
                    <a:pt x="1067" y="2235"/>
                  </a:lnTo>
                  <a:lnTo>
                    <a:pt x="1701" y="3903"/>
                  </a:lnTo>
                  <a:lnTo>
                    <a:pt x="2168" y="3903"/>
                  </a:lnTo>
                  <a:lnTo>
                    <a:pt x="1368" y="1902"/>
                  </a:lnTo>
                  <a:lnTo>
                    <a:pt x="2102" y="0"/>
                  </a:lnTo>
                  <a:lnTo>
                    <a:pt x="1701" y="0"/>
                  </a:lnTo>
                  <a:lnTo>
                    <a:pt x="1101" y="1568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11"/>
            <p:cNvSpPr/>
            <p:nvPr/>
          </p:nvSpPr>
          <p:spPr>
            <a:xfrm>
              <a:off x="2507008" y="4201560"/>
              <a:ext cx="343109" cy="21"/>
            </a:xfrm>
            <a:custGeom>
              <a:rect b="b" l="l" r="r" t="t"/>
              <a:pathLst>
                <a:path extrusionOk="0" fill="none" h="1" w="15979">
                  <a:moveTo>
                    <a:pt x="1" y="0"/>
                  </a:moveTo>
                  <a:lnTo>
                    <a:pt x="15979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11"/>
            <p:cNvSpPr/>
            <p:nvPr/>
          </p:nvSpPr>
          <p:spPr>
            <a:xfrm>
              <a:off x="2507008" y="4265319"/>
              <a:ext cx="343109" cy="21"/>
            </a:xfrm>
            <a:custGeom>
              <a:rect b="b" l="l" r="r" t="t"/>
              <a:pathLst>
                <a:path extrusionOk="0" fill="none" h="1" w="15979">
                  <a:moveTo>
                    <a:pt x="1" y="0"/>
                  </a:moveTo>
                  <a:lnTo>
                    <a:pt x="15979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11"/>
            <p:cNvSpPr/>
            <p:nvPr/>
          </p:nvSpPr>
          <p:spPr>
            <a:xfrm>
              <a:off x="2507008" y="4328349"/>
              <a:ext cx="343109" cy="21"/>
            </a:xfrm>
            <a:custGeom>
              <a:rect b="b" l="l" r="r" t="t"/>
              <a:pathLst>
                <a:path extrusionOk="0" fill="none" h="1" w="15979">
                  <a:moveTo>
                    <a:pt x="1" y="1"/>
                  </a:moveTo>
                  <a:lnTo>
                    <a:pt x="15979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11"/>
            <p:cNvSpPr/>
            <p:nvPr/>
          </p:nvSpPr>
          <p:spPr>
            <a:xfrm>
              <a:off x="902394" y="2908544"/>
              <a:ext cx="85267" cy="72371"/>
            </a:xfrm>
            <a:custGeom>
              <a:rect b="b" l="l" r="r" t="t"/>
              <a:pathLst>
                <a:path extrusionOk="0" h="3370" w="3971">
                  <a:moveTo>
                    <a:pt x="1" y="1"/>
                  </a:moveTo>
                  <a:lnTo>
                    <a:pt x="1" y="3370"/>
                  </a:lnTo>
                  <a:lnTo>
                    <a:pt x="3970" y="33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11"/>
            <p:cNvSpPr/>
            <p:nvPr/>
          </p:nvSpPr>
          <p:spPr>
            <a:xfrm>
              <a:off x="850811" y="1494473"/>
              <a:ext cx="2993997" cy="2341033"/>
            </a:xfrm>
            <a:custGeom>
              <a:rect b="b" l="l" r="r" t="t"/>
              <a:pathLst>
                <a:path extrusionOk="0" h="109012" w="139434">
                  <a:moveTo>
                    <a:pt x="1" y="0"/>
                  </a:moveTo>
                  <a:lnTo>
                    <a:pt x="1" y="109012"/>
                  </a:lnTo>
                  <a:lnTo>
                    <a:pt x="139434" y="109012"/>
                  </a:lnTo>
                  <a:lnTo>
                    <a:pt x="139434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11"/>
            <p:cNvSpPr/>
            <p:nvPr/>
          </p:nvSpPr>
          <p:spPr>
            <a:xfrm>
              <a:off x="947534" y="1402775"/>
              <a:ext cx="3004003" cy="2346058"/>
            </a:xfrm>
            <a:custGeom>
              <a:rect b="b" l="l" r="r" t="t"/>
              <a:pathLst>
                <a:path extrusionOk="0" h="109246" w="139900">
                  <a:moveTo>
                    <a:pt x="0" y="1"/>
                  </a:moveTo>
                  <a:lnTo>
                    <a:pt x="0" y="109246"/>
                  </a:lnTo>
                  <a:lnTo>
                    <a:pt x="139900" y="109246"/>
                  </a:lnTo>
                  <a:lnTo>
                    <a:pt x="139900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11"/>
            <p:cNvSpPr/>
            <p:nvPr/>
          </p:nvSpPr>
          <p:spPr>
            <a:xfrm>
              <a:off x="947534" y="1402775"/>
              <a:ext cx="3004003" cy="2346058"/>
            </a:xfrm>
            <a:custGeom>
              <a:rect b="b" l="l" r="r" t="t"/>
              <a:pathLst>
                <a:path extrusionOk="0" h="109246" w="139900">
                  <a:moveTo>
                    <a:pt x="0" y="1"/>
                  </a:moveTo>
                  <a:lnTo>
                    <a:pt x="0" y="109246"/>
                  </a:lnTo>
                  <a:lnTo>
                    <a:pt x="139900" y="109246"/>
                  </a:lnTo>
                  <a:lnTo>
                    <a:pt x="139900" y="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11"/>
            <p:cNvSpPr/>
            <p:nvPr/>
          </p:nvSpPr>
          <p:spPr>
            <a:xfrm>
              <a:off x="1029912" y="1735166"/>
              <a:ext cx="635328" cy="403322"/>
            </a:xfrm>
            <a:custGeom>
              <a:rect b="b" l="l" r="r" t="t"/>
              <a:pathLst>
                <a:path extrusionOk="0" h="18781" w="29588">
                  <a:moveTo>
                    <a:pt x="0" y="0"/>
                  </a:moveTo>
                  <a:lnTo>
                    <a:pt x="0" y="18781"/>
                  </a:lnTo>
                  <a:lnTo>
                    <a:pt x="29588" y="18781"/>
                  </a:lnTo>
                  <a:lnTo>
                    <a:pt x="29588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11"/>
            <p:cNvSpPr/>
            <p:nvPr/>
          </p:nvSpPr>
          <p:spPr>
            <a:xfrm>
              <a:off x="1203967" y="1909952"/>
              <a:ext cx="268621" cy="21"/>
            </a:xfrm>
            <a:custGeom>
              <a:rect b="b" l="l" r="r" t="t"/>
              <a:pathLst>
                <a:path extrusionOk="0" fill="none" h="1" w="12510">
                  <a:moveTo>
                    <a:pt x="1" y="1"/>
                  </a:moveTo>
                  <a:lnTo>
                    <a:pt x="12510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11"/>
            <p:cNvSpPr/>
            <p:nvPr/>
          </p:nvSpPr>
          <p:spPr>
            <a:xfrm>
              <a:off x="1137352" y="1977298"/>
              <a:ext cx="442677" cy="21"/>
            </a:xfrm>
            <a:custGeom>
              <a:rect b="b" l="l" r="r" t="t"/>
              <a:pathLst>
                <a:path extrusionOk="0" fill="none" h="1" w="20616">
                  <a:moveTo>
                    <a:pt x="1" y="0"/>
                  </a:moveTo>
                  <a:lnTo>
                    <a:pt x="2061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11"/>
            <p:cNvSpPr/>
            <p:nvPr/>
          </p:nvSpPr>
          <p:spPr>
            <a:xfrm>
              <a:off x="1029912" y="2214405"/>
              <a:ext cx="635328" cy="402613"/>
            </a:xfrm>
            <a:custGeom>
              <a:rect b="b" l="l" r="r" t="t"/>
              <a:pathLst>
                <a:path extrusionOk="0" h="18748" w="29588">
                  <a:moveTo>
                    <a:pt x="0" y="0"/>
                  </a:moveTo>
                  <a:lnTo>
                    <a:pt x="0" y="18747"/>
                  </a:lnTo>
                  <a:lnTo>
                    <a:pt x="29588" y="18747"/>
                  </a:lnTo>
                  <a:lnTo>
                    <a:pt x="29588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11"/>
            <p:cNvSpPr/>
            <p:nvPr/>
          </p:nvSpPr>
          <p:spPr>
            <a:xfrm>
              <a:off x="1095798" y="2309668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11"/>
            <p:cNvSpPr/>
            <p:nvPr/>
          </p:nvSpPr>
          <p:spPr>
            <a:xfrm>
              <a:off x="1095798" y="2363399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11"/>
            <p:cNvSpPr/>
            <p:nvPr/>
          </p:nvSpPr>
          <p:spPr>
            <a:xfrm>
              <a:off x="1095798" y="2416421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11"/>
            <p:cNvSpPr/>
            <p:nvPr/>
          </p:nvSpPr>
          <p:spPr>
            <a:xfrm>
              <a:off x="1095798" y="2470130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11"/>
            <p:cNvSpPr/>
            <p:nvPr/>
          </p:nvSpPr>
          <p:spPr>
            <a:xfrm>
              <a:off x="1095798" y="2523152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11"/>
            <p:cNvSpPr/>
            <p:nvPr/>
          </p:nvSpPr>
          <p:spPr>
            <a:xfrm>
              <a:off x="1371602" y="2309668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11"/>
            <p:cNvSpPr/>
            <p:nvPr/>
          </p:nvSpPr>
          <p:spPr>
            <a:xfrm>
              <a:off x="1371602" y="2363399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11"/>
            <p:cNvSpPr/>
            <p:nvPr/>
          </p:nvSpPr>
          <p:spPr>
            <a:xfrm>
              <a:off x="1371602" y="2416421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11"/>
            <p:cNvSpPr/>
            <p:nvPr/>
          </p:nvSpPr>
          <p:spPr>
            <a:xfrm>
              <a:off x="1371602" y="2470130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11"/>
            <p:cNvSpPr/>
            <p:nvPr/>
          </p:nvSpPr>
          <p:spPr>
            <a:xfrm>
              <a:off x="1371602" y="2523152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11"/>
            <p:cNvSpPr/>
            <p:nvPr/>
          </p:nvSpPr>
          <p:spPr>
            <a:xfrm>
              <a:off x="1029912" y="2693643"/>
              <a:ext cx="635328" cy="402613"/>
            </a:xfrm>
            <a:custGeom>
              <a:rect b="b" l="l" r="r" t="t"/>
              <a:pathLst>
                <a:path extrusionOk="0" h="18748" w="29588">
                  <a:moveTo>
                    <a:pt x="0" y="0"/>
                  </a:moveTo>
                  <a:lnTo>
                    <a:pt x="0" y="18747"/>
                  </a:lnTo>
                  <a:lnTo>
                    <a:pt x="29588" y="18747"/>
                  </a:lnTo>
                  <a:lnTo>
                    <a:pt x="29588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11"/>
            <p:cNvSpPr/>
            <p:nvPr/>
          </p:nvSpPr>
          <p:spPr>
            <a:xfrm>
              <a:off x="1095798" y="2788906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11"/>
            <p:cNvSpPr/>
            <p:nvPr/>
          </p:nvSpPr>
          <p:spPr>
            <a:xfrm>
              <a:off x="1095798" y="2842637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11"/>
            <p:cNvSpPr/>
            <p:nvPr/>
          </p:nvSpPr>
          <p:spPr>
            <a:xfrm>
              <a:off x="1095798" y="2895659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11"/>
            <p:cNvSpPr/>
            <p:nvPr/>
          </p:nvSpPr>
          <p:spPr>
            <a:xfrm>
              <a:off x="1095798" y="2949368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11"/>
            <p:cNvSpPr/>
            <p:nvPr/>
          </p:nvSpPr>
          <p:spPr>
            <a:xfrm>
              <a:off x="1095798" y="3002390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11"/>
            <p:cNvSpPr/>
            <p:nvPr/>
          </p:nvSpPr>
          <p:spPr>
            <a:xfrm>
              <a:off x="1371602" y="2788906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11"/>
            <p:cNvSpPr/>
            <p:nvPr/>
          </p:nvSpPr>
          <p:spPr>
            <a:xfrm>
              <a:off x="1371602" y="2842637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11"/>
            <p:cNvSpPr/>
            <p:nvPr/>
          </p:nvSpPr>
          <p:spPr>
            <a:xfrm>
              <a:off x="1371602" y="2895659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11"/>
            <p:cNvSpPr/>
            <p:nvPr/>
          </p:nvSpPr>
          <p:spPr>
            <a:xfrm>
              <a:off x="1371602" y="2949368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11"/>
            <p:cNvSpPr/>
            <p:nvPr/>
          </p:nvSpPr>
          <p:spPr>
            <a:xfrm>
              <a:off x="1371602" y="3002390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11"/>
            <p:cNvSpPr/>
            <p:nvPr/>
          </p:nvSpPr>
          <p:spPr>
            <a:xfrm>
              <a:off x="1029912" y="3172173"/>
              <a:ext cx="635328" cy="403322"/>
            </a:xfrm>
            <a:custGeom>
              <a:rect b="b" l="l" r="r" t="t"/>
              <a:pathLst>
                <a:path extrusionOk="0" h="18781" w="29588">
                  <a:moveTo>
                    <a:pt x="0" y="0"/>
                  </a:moveTo>
                  <a:lnTo>
                    <a:pt x="0" y="18780"/>
                  </a:lnTo>
                  <a:lnTo>
                    <a:pt x="29588" y="18780"/>
                  </a:lnTo>
                  <a:lnTo>
                    <a:pt x="29588" y="0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11"/>
            <p:cNvSpPr/>
            <p:nvPr/>
          </p:nvSpPr>
          <p:spPr>
            <a:xfrm>
              <a:off x="1095798" y="3268145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11"/>
            <p:cNvSpPr/>
            <p:nvPr/>
          </p:nvSpPr>
          <p:spPr>
            <a:xfrm>
              <a:off x="1095798" y="3321167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11"/>
            <p:cNvSpPr/>
            <p:nvPr/>
          </p:nvSpPr>
          <p:spPr>
            <a:xfrm>
              <a:off x="1095798" y="3374897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11"/>
            <p:cNvSpPr/>
            <p:nvPr/>
          </p:nvSpPr>
          <p:spPr>
            <a:xfrm>
              <a:off x="1095798" y="3427898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11"/>
            <p:cNvSpPr/>
            <p:nvPr/>
          </p:nvSpPr>
          <p:spPr>
            <a:xfrm>
              <a:off x="1095798" y="3481629"/>
              <a:ext cx="222799" cy="21"/>
            </a:xfrm>
            <a:custGeom>
              <a:rect b="b" l="l" r="r" t="t"/>
              <a:pathLst>
                <a:path extrusionOk="0" fill="none" h="1" w="10376">
                  <a:moveTo>
                    <a:pt x="1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11"/>
            <p:cNvSpPr/>
            <p:nvPr/>
          </p:nvSpPr>
          <p:spPr>
            <a:xfrm>
              <a:off x="1371602" y="3268145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11"/>
            <p:cNvSpPr/>
            <p:nvPr/>
          </p:nvSpPr>
          <p:spPr>
            <a:xfrm>
              <a:off x="1371602" y="3321167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11"/>
            <p:cNvSpPr/>
            <p:nvPr/>
          </p:nvSpPr>
          <p:spPr>
            <a:xfrm>
              <a:off x="1371602" y="3374897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11"/>
            <p:cNvSpPr/>
            <p:nvPr/>
          </p:nvSpPr>
          <p:spPr>
            <a:xfrm>
              <a:off x="1371602" y="3427898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1"/>
                  </a:moveTo>
                  <a:lnTo>
                    <a:pt x="10375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11"/>
            <p:cNvSpPr/>
            <p:nvPr/>
          </p:nvSpPr>
          <p:spPr>
            <a:xfrm>
              <a:off x="1371602" y="3481629"/>
              <a:ext cx="222777" cy="21"/>
            </a:xfrm>
            <a:custGeom>
              <a:rect b="b" l="l" r="r" t="t"/>
              <a:pathLst>
                <a:path extrusionOk="0" fill="none" h="1" w="10375">
                  <a:moveTo>
                    <a:pt x="0" y="0"/>
                  </a:moveTo>
                  <a:lnTo>
                    <a:pt x="10375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11"/>
            <p:cNvSpPr/>
            <p:nvPr/>
          </p:nvSpPr>
          <p:spPr>
            <a:xfrm>
              <a:off x="1817874" y="1847631"/>
              <a:ext cx="1987666" cy="1351765"/>
            </a:xfrm>
            <a:custGeom>
              <a:rect b="b" l="l" r="r" t="t"/>
              <a:pathLst>
                <a:path extrusionOk="0" h="62946" w="92568">
                  <a:moveTo>
                    <a:pt x="1" y="1"/>
                  </a:moveTo>
                  <a:lnTo>
                    <a:pt x="1" y="62946"/>
                  </a:lnTo>
                  <a:lnTo>
                    <a:pt x="92567" y="62946"/>
                  </a:lnTo>
                  <a:lnTo>
                    <a:pt x="92567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11"/>
            <p:cNvSpPr/>
            <p:nvPr/>
          </p:nvSpPr>
          <p:spPr>
            <a:xfrm>
              <a:off x="2279201" y="2384187"/>
              <a:ext cx="1090889" cy="21"/>
            </a:xfrm>
            <a:custGeom>
              <a:rect b="b" l="l" r="r" t="t"/>
              <a:pathLst>
                <a:path extrusionOk="0" fill="none" h="1" w="50804">
                  <a:moveTo>
                    <a:pt x="1" y="0"/>
                  </a:moveTo>
                  <a:lnTo>
                    <a:pt x="50804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11"/>
            <p:cNvSpPr/>
            <p:nvPr/>
          </p:nvSpPr>
          <p:spPr>
            <a:xfrm>
              <a:off x="2130937" y="2502386"/>
              <a:ext cx="1387403" cy="21"/>
            </a:xfrm>
            <a:custGeom>
              <a:rect b="b" l="l" r="r" t="t"/>
              <a:pathLst>
                <a:path extrusionOk="0" fill="none" h="1" w="64613">
                  <a:moveTo>
                    <a:pt x="0" y="0"/>
                  </a:moveTo>
                  <a:lnTo>
                    <a:pt x="64613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11"/>
            <p:cNvSpPr/>
            <p:nvPr/>
          </p:nvSpPr>
          <p:spPr>
            <a:xfrm>
              <a:off x="3873786" y="1402775"/>
              <a:ext cx="78095" cy="2346058"/>
            </a:xfrm>
            <a:custGeom>
              <a:rect b="b" l="l" r="r" t="t"/>
              <a:pathLst>
                <a:path extrusionOk="0" h="109246" w="3637">
                  <a:moveTo>
                    <a:pt x="1" y="1"/>
                  </a:moveTo>
                  <a:lnTo>
                    <a:pt x="1" y="109246"/>
                  </a:lnTo>
                  <a:lnTo>
                    <a:pt x="3637" y="109246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11"/>
            <p:cNvSpPr/>
            <p:nvPr/>
          </p:nvSpPr>
          <p:spPr>
            <a:xfrm>
              <a:off x="3873786" y="2129879"/>
              <a:ext cx="78095" cy="633985"/>
            </a:xfrm>
            <a:custGeom>
              <a:rect b="b" l="l" r="r" t="t"/>
              <a:pathLst>
                <a:path extrusionOk="0" h="29522" w="3637">
                  <a:moveTo>
                    <a:pt x="1" y="0"/>
                  </a:moveTo>
                  <a:lnTo>
                    <a:pt x="1" y="29521"/>
                  </a:lnTo>
                  <a:lnTo>
                    <a:pt x="3637" y="29521"/>
                  </a:lnTo>
                  <a:lnTo>
                    <a:pt x="363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11"/>
            <p:cNvSpPr/>
            <p:nvPr/>
          </p:nvSpPr>
          <p:spPr>
            <a:xfrm>
              <a:off x="947534" y="1402775"/>
              <a:ext cx="3004003" cy="152601"/>
            </a:xfrm>
            <a:custGeom>
              <a:rect b="b" l="l" r="r" t="t"/>
              <a:pathLst>
                <a:path extrusionOk="0" h="7106" w="139900">
                  <a:moveTo>
                    <a:pt x="0" y="1"/>
                  </a:moveTo>
                  <a:lnTo>
                    <a:pt x="0" y="7106"/>
                  </a:lnTo>
                  <a:lnTo>
                    <a:pt x="139900" y="7106"/>
                  </a:lnTo>
                  <a:lnTo>
                    <a:pt x="139900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11"/>
            <p:cNvSpPr/>
            <p:nvPr/>
          </p:nvSpPr>
          <p:spPr>
            <a:xfrm>
              <a:off x="1145233" y="1428566"/>
              <a:ext cx="1931065" cy="85986"/>
            </a:xfrm>
            <a:custGeom>
              <a:rect b="b" l="l" r="r" t="t"/>
              <a:pathLst>
                <a:path extrusionOk="0" h="4004" w="89932">
                  <a:moveTo>
                    <a:pt x="1" y="1"/>
                  </a:moveTo>
                  <a:lnTo>
                    <a:pt x="1" y="4003"/>
                  </a:lnTo>
                  <a:lnTo>
                    <a:pt x="89931" y="4003"/>
                  </a:lnTo>
                  <a:lnTo>
                    <a:pt x="89931" y="1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11"/>
            <p:cNvSpPr/>
            <p:nvPr/>
          </p:nvSpPr>
          <p:spPr>
            <a:xfrm>
              <a:off x="3656029" y="1609086"/>
              <a:ext cx="148998" cy="21"/>
            </a:xfrm>
            <a:custGeom>
              <a:rect b="b" l="l" r="r" t="t"/>
              <a:pathLst>
                <a:path extrusionOk="0" fill="none" h="1" w="6939">
                  <a:moveTo>
                    <a:pt x="6939" y="1"/>
                  </a:moveTo>
                  <a:lnTo>
                    <a:pt x="0" y="1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11"/>
            <p:cNvSpPr/>
            <p:nvPr/>
          </p:nvSpPr>
          <p:spPr>
            <a:xfrm>
              <a:off x="3656029" y="1654935"/>
              <a:ext cx="148998" cy="21"/>
            </a:xfrm>
            <a:custGeom>
              <a:rect b="b" l="l" r="r" t="t"/>
              <a:pathLst>
                <a:path extrusionOk="0" fill="none" h="1" w="6939">
                  <a:moveTo>
                    <a:pt x="6939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11"/>
            <p:cNvSpPr/>
            <p:nvPr/>
          </p:nvSpPr>
          <p:spPr>
            <a:xfrm>
              <a:off x="3656029" y="1700785"/>
              <a:ext cx="148998" cy="21"/>
            </a:xfrm>
            <a:custGeom>
              <a:rect b="b" l="l" r="r" t="t"/>
              <a:pathLst>
                <a:path extrusionOk="0" fill="none" h="1" w="6939">
                  <a:moveTo>
                    <a:pt x="6939" y="0"/>
                  </a:moveTo>
                  <a:lnTo>
                    <a:pt x="0" y="0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11"/>
            <p:cNvSpPr/>
            <p:nvPr/>
          </p:nvSpPr>
          <p:spPr>
            <a:xfrm>
              <a:off x="565000" y="3699129"/>
              <a:ext cx="1712604" cy="1444451"/>
            </a:xfrm>
            <a:custGeom>
              <a:rect b="b" l="l" r="r" t="t"/>
              <a:pathLst>
                <a:path extrusionOk="0" h="67262" w="79758">
                  <a:moveTo>
                    <a:pt x="55667" y="0"/>
                  </a:moveTo>
                  <a:cubicBezTo>
                    <a:pt x="49661" y="0"/>
                    <a:pt x="37994" y="4850"/>
                    <a:pt x="37994" y="4850"/>
                  </a:cubicBezTo>
                  <a:lnTo>
                    <a:pt x="35125" y="5984"/>
                  </a:lnTo>
                  <a:cubicBezTo>
                    <a:pt x="35125" y="5984"/>
                    <a:pt x="23450" y="12455"/>
                    <a:pt x="20348" y="15057"/>
                  </a:cubicBezTo>
                  <a:cubicBezTo>
                    <a:pt x="17213" y="17659"/>
                    <a:pt x="18714" y="24864"/>
                    <a:pt x="17980" y="31836"/>
                  </a:cubicBezTo>
                  <a:cubicBezTo>
                    <a:pt x="17246" y="38774"/>
                    <a:pt x="17213" y="46880"/>
                    <a:pt x="17213" y="46880"/>
                  </a:cubicBezTo>
                  <a:cubicBezTo>
                    <a:pt x="17213" y="46880"/>
                    <a:pt x="10007" y="53218"/>
                    <a:pt x="4804" y="60423"/>
                  </a:cubicBezTo>
                  <a:cubicBezTo>
                    <a:pt x="2302" y="63892"/>
                    <a:pt x="834" y="65994"/>
                    <a:pt x="0" y="67261"/>
                  </a:cubicBezTo>
                  <a:lnTo>
                    <a:pt x="48835" y="67261"/>
                  </a:lnTo>
                  <a:cubicBezTo>
                    <a:pt x="50837" y="64793"/>
                    <a:pt x="54439" y="60423"/>
                    <a:pt x="55640" y="59289"/>
                  </a:cubicBezTo>
                  <a:cubicBezTo>
                    <a:pt x="56841" y="58155"/>
                    <a:pt x="57942" y="56954"/>
                    <a:pt x="58976" y="55686"/>
                  </a:cubicBezTo>
                  <a:lnTo>
                    <a:pt x="58976" y="55686"/>
                  </a:lnTo>
                  <a:cubicBezTo>
                    <a:pt x="58976" y="55687"/>
                    <a:pt x="56874" y="59789"/>
                    <a:pt x="60477" y="63025"/>
                  </a:cubicBezTo>
                  <a:cubicBezTo>
                    <a:pt x="61746" y="64165"/>
                    <a:pt x="63898" y="64593"/>
                    <a:pt x="66254" y="64593"/>
                  </a:cubicBezTo>
                  <a:cubicBezTo>
                    <a:pt x="70586" y="64593"/>
                    <a:pt x="75610" y="63147"/>
                    <a:pt x="77122" y="62024"/>
                  </a:cubicBezTo>
                  <a:cubicBezTo>
                    <a:pt x="79490" y="60289"/>
                    <a:pt x="79757" y="55820"/>
                    <a:pt x="77622" y="49215"/>
                  </a:cubicBezTo>
                  <a:cubicBezTo>
                    <a:pt x="75521" y="42643"/>
                    <a:pt x="72519" y="30468"/>
                    <a:pt x="72652" y="26232"/>
                  </a:cubicBezTo>
                  <a:cubicBezTo>
                    <a:pt x="72786" y="21995"/>
                    <a:pt x="70050" y="10087"/>
                    <a:pt x="68816" y="6851"/>
                  </a:cubicBezTo>
                  <a:cubicBezTo>
                    <a:pt x="67549" y="3616"/>
                    <a:pt x="62478" y="1247"/>
                    <a:pt x="57241" y="146"/>
                  </a:cubicBezTo>
                  <a:cubicBezTo>
                    <a:pt x="56780" y="46"/>
                    <a:pt x="56250" y="0"/>
                    <a:pt x="5566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11"/>
            <p:cNvSpPr/>
            <p:nvPr/>
          </p:nvSpPr>
          <p:spPr>
            <a:xfrm>
              <a:off x="1887367" y="4850881"/>
              <a:ext cx="416330" cy="235237"/>
            </a:xfrm>
            <a:custGeom>
              <a:rect b="b" l="l" r="r" t="t"/>
              <a:pathLst>
                <a:path extrusionOk="0" h="10954" w="19389">
                  <a:moveTo>
                    <a:pt x="11185" y="0"/>
                  </a:moveTo>
                  <a:cubicBezTo>
                    <a:pt x="9565" y="0"/>
                    <a:pt x="7004" y="352"/>
                    <a:pt x="4370" y="2121"/>
                  </a:cubicBezTo>
                  <a:cubicBezTo>
                    <a:pt x="1" y="5056"/>
                    <a:pt x="1201" y="9426"/>
                    <a:pt x="5104" y="10427"/>
                  </a:cubicBezTo>
                  <a:cubicBezTo>
                    <a:pt x="6373" y="10741"/>
                    <a:pt x="7769" y="10954"/>
                    <a:pt x="9167" y="10954"/>
                  </a:cubicBezTo>
                  <a:cubicBezTo>
                    <a:pt x="12071" y="10954"/>
                    <a:pt x="14989" y="10039"/>
                    <a:pt x="16813" y="7225"/>
                  </a:cubicBezTo>
                  <a:cubicBezTo>
                    <a:pt x="19388" y="3232"/>
                    <a:pt x="15158" y="141"/>
                    <a:pt x="13121" y="141"/>
                  </a:cubicBezTo>
                  <a:cubicBezTo>
                    <a:pt x="13048" y="141"/>
                    <a:pt x="12977" y="145"/>
                    <a:pt x="12910" y="153"/>
                  </a:cubicBezTo>
                  <a:cubicBezTo>
                    <a:pt x="12910" y="153"/>
                    <a:pt x="12252" y="0"/>
                    <a:pt x="1118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11"/>
            <p:cNvSpPr/>
            <p:nvPr/>
          </p:nvSpPr>
          <p:spPr>
            <a:xfrm>
              <a:off x="1969745" y="4851010"/>
              <a:ext cx="325910" cy="183396"/>
            </a:xfrm>
            <a:custGeom>
              <a:rect b="b" l="l" r="r" t="t"/>
              <a:pathLst>
                <a:path extrusionOk="0" h="8540" w="15178">
                  <a:moveTo>
                    <a:pt x="8666" y="1"/>
                  </a:moveTo>
                  <a:cubicBezTo>
                    <a:pt x="6807" y="1"/>
                    <a:pt x="4974" y="561"/>
                    <a:pt x="3436" y="1648"/>
                  </a:cubicBezTo>
                  <a:cubicBezTo>
                    <a:pt x="1" y="3916"/>
                    <a:pt x="968" y="7352"/>
                    <a:pt x="4004" y="8119"/>
                  </a:cubicBezTo>
                  <a:cubicBezTo>
                    <a:pt x="4998" y="8370"/>
                    <a:pt x="6095" y="8539"/>
                    <a:pt x="7196" y="8539"/>
                  </a:cubicBezTo>
                  <a:cubicBezTo>
                    <a:pt x="9457" y="8539"/>
                    <a:pt x="11730" y="7827"/>
                    <a:pt x="13143" y="5651"/>
                  </a:cubicBezTo>
                  <a:cubicBezTo>
                    <a:pt x="15178" y="2519"/>
                    <a:pt x="11867" y="105"/>
                    <a:pt x="10261" y="105"/>
                  </a:cubicBezTo>
                  <a:cubicBezTo>
                    <a:pt x="10208" y="105"/>
                    <a:pt x="10157" y="108"/>
                    <a:pt x="10108" y="113"/>
                  </a:cubicBezTo>
                  <a:cubicBezTo>
                    <a:pt x="9629" y="38"/>
                    <a:pt x="9147" y="1"/>
                    <a:pt x="8666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11"/>
            <p:cNvSpPr/>
            <p:nvPr/>
          </p:nvSpPr>
          <p:spPr>
            <a:xfrm>
              <a:off x="1832219" y="4319029"/>
              <a:ext cx="143265" cy="575981"/>
            </a:xfrm>
            <a:custGeom>
              <a:rect b="b" l="l" r="r" t="t"/>
              <a:pathLst>
                <a:path extrusionOk="0" fill="none" h="26821" w="6672">
                  <a:moveTo>
                    <a:pt x="0" y="26820"/>
                  </a:moveTo>
                  <a:cubicBezTo>
                    <a:pt x="0" y="26820"/>
                    <a:pt x="4470" y="22484"/>
                    <a:pt x="5204" y="17513"/>
                  </a:cubicBezTo>
                  <a:cubicBezTo>
                    <a:pt x="5671" y="14445"/>
                    <a:pt x="6271" y="6072"/>
                    <a:pt x="6672" y="1"/>
                  </a:cubicBez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11"/>
            <p:cNvSpPr/>
            <p:nvPr/>
          </p:nvSpPr>
          <p:spPr>
            <a:xfrm>
              <a:off x="1137352" y="2832007"/>
              <a:ext cx="1128144" cy="839737"/>
            </a:xfrm>
            <a:custGeom>
              <a:rect b="b" l="l" r="r" t="t"/>
              <a:pathLst>
                <a:path extrusionOk="0" h="39103" w="52539">
                  <a:moveTo>
                    <a:pt x="25471" y="1"/>
                  </a:moveTo>
                  <a:cubicBezTo>
                    <a:pt x="21724" y="1"/>
                    <a:pt x="17118" y="1304"/>
                    <a:pt x="15011" y="3431"/>
                  </a:cubicBezTo>
                  <a:cubicBezTo>
                    <a:pt x="11509" y="6900"/>
                    <a:pt x="16446" y="11303"/>
                    <a:pt x="14278" y="13839"/>
                  </a:cubicBezTo>
                  <a:cubicBezTo>
                    <a:pt x="12076" y="16407"/>
                    <a:pt x="4737" y="15106"/>
                    <a:pt x="2369" y="19709"/>
                  </a:cubicBezTo>
                  <a:cubicBezTo>
                    <a:pt x="1" y="24279"/>
                    <a:pt x="6038" y="26481"/>
                    <a:pt x="7306" y="28116"/>
                  </a:cubicBezTo>
                  <a:cubicBezTo>
                    <a:pt x="8607" y="29750"/>
                    <a:pt x="5104" y="30317"/>
                    <a:pt x="5471" y="31952"/>
                  </a:cubicBezTo>
                  <a:cubicBezTo>
                    <a:pt x="5838" y="33619"/>
                    <a:pt x="11509" y="33786"/>
                    <a:pt x="11509" y="33786"/>
                  </a:cubicBezTo>
                  <a:cubicBezTo>
                    <a:pt x="11509" y="33786"/>
                    <a:pt x="7873" y="34887"/>
                    <a:pt x="9674" y="36355"/>
                  </a:cubicBezTo>
                  <a:cubicBezTo>
                    <a:pt x="12055" y="38140"/>
                    <a:pt x="14936" y="39102"/>
                    <a:pt x="17903" y="39102"/>
                  </a:cubicBezTo>
                  <a:cubicBezTo>
                    <a:pt x="18095" y="39102"/>
                    <a:pt x="18288" y="39098"/>
                    <a:pt x="18481" y="39090"/>
                  </a:cubicBezTo>
                  <a:cubicBezTo>
                    <a:pt x="22150" y="38923"/>
                    <a:pt x="21216" y="31785"/>
                    <a:pt x="20849" y="26481"/>
                  </a:cubicBezTo>
                  <a:cubicBezTo>
                    <a:pt x="20498" y="21373"/>
                    <a:pt x="24852" y="15806"/>
                    <a:pt x="30052" y="15806"/>
                  </a:cubicBezTo>
                  <a:cubicBezTo>
                    <a:pt x="30285" y="15806"/>
                    <a:pt x="30520" y="15817"/>
                    <a:pt x="30756" y="15840"/>
                  </a:cubicBezTo>
                  <a:cubicBezTo>
                    <a:pt x="36227" y="16407"/>
                    <a:pt x="42097" y="22612"/>
                    <a:pt x="41163" y="25380"/>
                  </a:cubicBezTo>
                  <a:cubicBezTo>
                    <a:pt x="40919" y="26097"/>
                    <a:pt x="40903" y="26399"/>
                    <a:pt x="41102" y="26399"/>
                  </a:cubicBezTo>
                  <a:cubicBezTo>
                    <a:pt x="41662" y="26399"/>
                    <a:pt x="43924" y="24000"/>
                    <a:pt x="47568" y="21711"/>
                  </a:cubicBezTo>
                  <a:cubicBezTo>
                    <a:pt x="52538" y="18609"/>
                    <a:pt x="50337" y="12204"/>
                    <a:pt x="49236" y="10903"/>
                  </a:cubicBezTo>
                  <a:cubicBezTo>
                    <a:pt x="48168" y="9636"/>
                    <a:pt x="44499" y="9269"/>
                    <a:pt x="43765" y="6867"/>
                  </a:cubicBezTo>
                  <a:cubicBezTo>
                    <a:pt x="43031" y="4499"/>
                    <a:pt x="41364" y="2130"/>
                    <a:pt x="38261" y="2130"/>
                  </a:cubicBezTo>
                  <a:cubicBezTo>
                    <a:pt x="35159" y="2130"/>
                    <a:pt x="35860" y="6166"/>
                    <a:pt x="32757" y="6367"/>
                  </a:cubicBezTo>
                  <a:cubicBezTo>
                    <a:pt x="32757" y="6367"/>
                    <a:pt x="32757" y="4899"/>
                    <a:pt x="30756" y="1763"/>
                  </a:cubicBezTo>
                  <a:cubicBezTo>
                    <a:pt x="29957" y="545"/>
                    <a:pt x="27893" y="1"/>
                    <a:pt x="25471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11"/>
            <p:cNvSpPr/>
            <p:nvPr/>
          </p:nvSpPr>
          <p:spPr>
            <a:xfrm>
              <a:off x="1314285" y="3666830"/>
              <a:ext cx="467027" cy="550512"/>
            </a:xfrm>
            <a:custGeom>
              <a:rect b="b" l="l" r="r" t="t"/>
              <a:pathLst>
                <a:path extrusionOk="0" h="25635" w="21750">
                  <a:moveTo>
                    <a:pt x="10336" y="0"/>
                  </a:moveTo>
                  <a:cubicBezTo>
                    <a:pt x="9844" y="0"/>
                    <a:pt x="9349" y="116"/>
                    <a:pt x="8841" y="383"/>
                  </a:cubicBezTo>
                  <a:cubicBezTo>
                    <a:pt x="8841" y="383"/>
                    <a:pt x="6472" y="1017"/>
                    <a:pt x="5505" y="2251"/>
                  </a:cubicBezTo>
                  <a:cubicBezTo>
                    <a:pt x="4537" y="3518"/>
                    <a:pt x="501" y="5753"/>
                    <a:pt x="268" y="7488"/>
                  </a:cubicBezTo>
                  <a:cubicBezTo>
                    <a:pt x="1" y="9189"/>
                    <a:pt x="1502" y="18162"/>
                    <a:pt x="4471" y="21765"/>
                  </a:cubicBezTo>
                  <a:cubicBezTo>
                    <a:pt x="7440" y="25367"/>
                    <a:pt x="8941" y="25634"/>
                    <a:pt x="8941" y="25634"/>
                  </a:cubicBezTo>
                  <a:cubicBezTo>
                    <a:pt x="8941" y="25634"/>
                    <a:pt x="9808" y="22165"/>
                    <a:pt x="10442" y="21898"/>
                  </a:cubicBezTo>
                  <a:cubicBezTo>
                    <a:pt x="10464" y="21889"/>
                    <a:pt x="10493" y="21884"/>
                    <a:pt x="10528" y="21884"/>
                  </a:cubicBezTo>
                  <a:cubicBezTo>
                    <a:pt x="11476" y="21884"/>
                    <a:pt x="16780" y="25234"/>
                    <a:pt x="16780" y="25234"/>
                  </a:cubicBezTo>
                  <a:cubicBezTo>
                    <a:pt x="16780" y="25234"/>
                    <a:pt x="17780" y="19396"/>
                    <a:pt x="18414" y="19396"/>
                  </a:cubicBezTo>
                  <a:cubicBezTo>
                    <a:pt x="19014" y="19396"/>
                    <a:pt x="21016" y="21398"/>
                    <a:pt x="21016" y="21398"/>
                  </a:cubicBezTo>
                  <a:cubicBezTo>
                    <a:pt x="21016" y="21398"/>
                    <a:pt x="21750" y="16394"/>
                    <a:pt x="21249" y="12558"/>
                  </a:cubicBezTo>
                  <a:cubicBezTo>
                    <a:pt x="20749" y="8689"/>
                    <a:pt x="17513" y="3985"/>
                    <a:pt x="15178" y="2351"/>
                  </a:cubicBezTo>
                  <a:cubicBezTo>
                    <a:pt x="13383" y="1137"/>
                    <a:pt x="11876" y="0"/>
                    <a:pt x="10336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11"/>
            <p:cNvSpPr/>
            <p:nvPr/>
          </p:nvSpPr>
          <p:spPr>
            <a:xfrm>
              <a:off x="1431775" y="3574036"/>
              <a:ext cx="330226" cy="558049"/>
            </a:xfrm>
            <a:custGeom>
              <a:rect b="b" l="l" r="r" t="t"/>
              <a:pathLst>
                <a:path extrusionOk="0" h="25986" w="15379">
                  <a:moveTo>
                    <a:pt x="4570" y="0"/>
                  </a:moveTo>
                  <a:lnTo>
                    <a:pt x="0" y="10975"/>
                  </a:lnTo>
                  <a:cubicBezTo>
                    <a:pt x="0" y="10975"/>
                    <a:pt x="1168" y="16079"/>
                    <a:pt x="2736" y="19381"/>
                  </a:cubicBezTo>
                  <a:cubicBezTo>
                    <a:pt x="4837" y="23851"/>
                    <a:pt x="10074" y="25986"/>
                    <a:pt x="10074" y="25986"/>
                  </a:cubicBezTo>
                  <a:cubicBezTo>
                    <a:pt x="10041" y="23384"/>
                    <a:pt x="10608" y="20815"/>
                    <a:pt x="11709" y="18480"/>
                  </a:cubicBezTo>
                  <a:cubicBezTo>
                    <a:pt x="12743" y="16379"/>
                    <a:pt x="13977" y="14344"/>
                    <a:pt x="15378" y="12443"/>
                  </a:cubicBezTo>
                  <a:cubicBezTo>
                    <a:pt x="15378" y="12443"/>
                    <a:pt x="7139" y="4404"/>
                    <a:pt x="4570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11"/>
            <p:cNvSpPr/>
            <p:nvPr/>
          </p:nvSpPr>
          <p:spPr>
            <a:xfrm>
              <a:off x="1555707" y="3634209"/>
              <a:ext cx="171200" cy="368232"/>
            </a:xfrm>
            <a:custGeom>
              <a:rect b="b" l="l" r="r" t="t"/>
              <a:pathLst>
                <a:path extrusionOk="0" h="17147" w="7973">
                  <a:moveTo>
                    <a:pt x="467" y="0"/>
                  </a:moveTo>
                  <a:lnTo>
                    <a:pt x="0" y="1368"/>
                  </a:lnTo>
                  <a:cubicBezTo>
                    <a:pt x="0" y="1368"/>
                    <a:pt x="2102" y="13410"/>
                    <a:pt x="5104" y="17146"/>
                  </a:cubicBezTo>
                  <a:lnTo>
                    <a:pt x="7973" y="11742"/>
                  </a:lnTo>
                  <a:lnTo>
                    <a:pt x="467" y="0"/>
                  </a:ln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11"/>
            <p:cNvSpPr/>
            <p:nvPr/>
          </p:nvSpPr>
          <p:spPr>
            <a:xfrm>
              <a:off x="1517009" y="3795380"/>
              <a:ext cx="512871" cy="772241"/>
            </a:xfrm>
            <a:custGeom>
              <a:rect b="b" l="l" r="r" t="t"/>
              <a:pathLst>
                <a:path extrusionOk="0" h="35960" w="23885">
                  <a:moveTo>
                    <a:pt x="17313" y="1"/>
                  </a:moveTo>
                  <a:cubicBezTo>
                    <a:pt x="16313" y="1"/>
                    <a:pt x="13577" y="3470"/>
                    <a:pt x="12577" y="4838"/>
                  </a:cubicBezTo>
                  <a:cubicBezTo>
                    <a:pt x="11576" y="6205"/>
                    <a:pt x="9341" y="8207"/>
                    <a:pt x="8340" y="9308"/>
                  </a:cubicBezTo>
                  <a:cubicBezTo>
                    <a:pt x="7340" y="10442"/>
                    <a:pt x="1" y="29589"/>
                    <a:pt x="1" y="29589"/>
                  </a:cubicBezTo>
                  <a:lnTo>
                    <a:pt x="7239" y="35960"/>
                  </a:lnTo>
                  <a:lnTo>
                    <a:pt x="13210" y="13711"/>
                  </a:lnTo>
                  <a:cubicBezTo>
                    <a:pt x="14111" y="13377"/>
                    <a:pt x="15012" y="12977"/>
                    <a:pt x="15812" y="12443"/>
                  </a:cubicBezTo>
                  <a:cubicBezTo>
                    <a:pt x="17180" y="11576"/>
                    <a:pt x="21650" y="4871"/>
                    <a:pt x="21650" y="4871"/>
                  </a:cubicBezTo>
                  <a:lnTo>
                    <a:pt x="22284" y="5605"/>
                  </a:lnTo>
                  <a:cubicBezTo>
                    <a:pt x="22284" y="5605"/>
                    <a:pt x="23885" y="5505"/>
                    <a:pt x="23751" y="3637"/>
                  </a:cubicBezTo>
                  <a:cubicBezTo>
                    <a:pt x="23651" y="1735"/>
                    <a:pt x="22917" y="1368"/>
                    <a:pt x="21783" y="1135"/>
                  </a:cubicBezTo>
                  <a:cubicBezTo>
                    <a:pt x="20649" y="868"/>
                    <a:pt x="18314" y="1"/>
                    <a:pt x="17313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11"/>
            <p:cNvSpPr/>
            <p:nvPr/>
          </p:nvSpPr>
          <p:spPr>
            <a:xfrm>
              <a:off x="1513444" y="3131177"/>
              <a:ext cx="596656" cy="804024"/>
            </a:xfrm>
            <a:custGeom>
              <a:rect b="b" l="l" r="r" t="t"/>
              <a:pathLst>
                <a:path extrusionOk="0" h="37440" w="27787">
                  <a:moveTo>
                    <a:pt x="14436" y="1"/>
                  </a:moveTo>
                  <a:cubicBezTo>
                    <a:pt x="11024" y="1"/>
                    <a:pt x="5176" y="1516"/>
                    <a:pt x="2869" y="4711"/>
                  </a:cubicBezTo>
                  <a:cubicBezTo>
                    <a:pt x="267" y="8347"/>
                    <a:pt x="0" y="13117"/>
                    <a:pt x="0" y="15152"/>
                  </a:cubicBezTo>
                  <a:cubicBezTo>
                    <a:pt x="0" y="17187"/>
                    <a:pt x="434" y="22090"/>
                    <a:pt x="2302" y="25726"/>
                  </a:cubicBezTo>
                  <a:cubicBezTo>
                    <a:pt x="4170" y="29329"/>
                    <a:pt x="7005" y="37201"/>
                    <a:pt x="12709" y="37434"/>
                  </a:cubicBezTo>
                  <a:cubicBezTo>
                    <a:pt x="12787" y="37438"/>
                    <a:pt x="12865" y="37440"/>
                    <a:pt x="12943" y="37440"/>
                  </a:cubicBezTo>
                  <a:cubicBezTo>
                    <a:pt x="16475" y="37440"/>
                    <a:pt x="19434" y="33776"/>
                    <a:pt x="21849" y="31230"/>
                  </a:cubicBezTo>
                  <a:cubicBezTo>
                    <a:pt x="24318" y="28628"/>
                    <a:pt x="25185" y="24559"/>
                    <a:pt x="25185" y="21657"/>
                  </a:cubicBezTo>
                  <a:cubicBezTo>
                    <a:pt x="25185" y="18754"/>
                    <a:pt x="25452" y="16286"/>
                    <a:pt x="26619" y="11383"/>
                  </a:cubicBezTo>
                  <a:cubicBezTo>
                    <a:pt x="27787" y="6446"/>
                    <a:pt x="26052" y="5011"/>
                    <a:pt x="26052" y="5011"/>
                  </a:cubicBezTo>
                  <a:cubicBezTo>
                    <a:pt x="22416" y="942"/>
                    <a:pt x="18647" y="508"/>
                    <a:pt x="15611" y="74"/>
                  </a:cubicBezTo>
                  <a:cubicBezTo>
                    <a:pt x="15268" y="25"/>
                    <a:pt x="14872" y="1"/>
                    <a:pt x="14436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0850">
              <a:solidFill>
                <a:schemeClr val="dk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11"/>
            <p:cNvSpPr/>
            <p:nvPr/>
          </p:nvSpPr>
          <p:spPr>
            <a:xfrm>
              <a:off x="1395246" y="3044288"/>
              <a:ext cx="749218" cy="476144"/>
            </a:xfrm>
            <a:custGeom>
              <a:rect b="b" l="l" r="r" t="t"/>
              <a:pathLst>
                <a:path extrusionOk="0" h="22172" w="34892">
                  <a:moveTo>
                    <a:pt x="18446" y="0"/>
                  </a:moveTo>
                  <a:cubicBezTo>
                    <a:pt x="14709" y="0"/>
                    <a:pt x="10805" y="1025"/>
                    <a:pt x="7539" y="3420"/>
                  </a:cubicBezTo>
                  <a:cubicBezTo>
                    <a:pt x="0" y="8924"/>
                    <a:pt x="4337" y="21800"/>
                    <a:pt x="4337" y="21800"/>
                  </a:cubicBezTo>
                  <a:cubicBezTo>
                    <a:pt x="4337" y="21800"/>
                    <a:pt x="4621" y="22171"/>
                    <a:pt x="5809" y="22171"/>
                  </a:cubicBezTo>
                  <a:cubicBezTo>
                    <a:pt x="6088" y="22171"/>
                    <a:pt x="6418" y="22151"/>
                    <a:pt x="6805" y="22100"/>
                  </a:cubicBezTo>
                  <a:cubicBezTo>
                    <a:pt x="6805" y="22100"/>
                    <a:pt x="7372" y="20065"/>
                    <a:pt x="9974" y="18898"/>
                  </a:cubicBezTo>
                  <a:cubicBezTo>
                    <a:pt x="12576" y="17730"/>
                    <a:pt x="14177" y="15729"/>
                    <a:pt x="13310" y="13827"/>
                  </a:cubicBezTo>
                  <a:cubicBezTo>
                    <a:pt x="12442" y="11959"/>
                    <a:pt x="12909" y="10091"/>
                    <a:pt x="16645" y="9057"/>
                  </a:cubicBezTo>
                  <a:cubicBezTo>
                    <a:pt x="17104" y="8931"/>
                    <a:pt x="17522" y="8877"/>
                    <a:pt x="17909" y="8877"/>
                  </a:cubicBezTo>
                  <a:cubicBezTo>
                    <a:pt x="20473" y="8877"/>
                    <a:pt x="21661" y="11284"/>
                    <a:pt x="24318" y="11284"/>
                  </a:cubicBezTo>
                  <a:cubicBezTo>
                    <a:pt x="24551" y="11284"/>
                    <a:pt x="24795" y="11266"/>
                    <a:pt x="25051" y="11226"/>
                  </a:cubicBezTo>
                  <a:cubicBezTo>
                    <a:pt x="27865" y="10783"/>
                    <a:pt x="29112" y="9790"/>
                    <a:pt x="30413" y="9790"/>
                  </a:cubicBezTo>
                  <a:cubicBezTo>
                    <a:pt x="30778" y="9790"/>
                    <a:pt x="31147" y="9868"/>
                    <a:pt x="31556" y="10058"/>
                  </a:cubicBezTo>
                  <a:cubicBezTo>
                    <a:pt x="33424" y="10925"/>
                    <a:pt x="32557" y="13394"/>
                    <a:pt x="32557" y="13394"/>
                  </a:cubicBezTo>
                  <a:cubicBezTo>
                    <a:pt x="32557" y="13394"/>
                    <a:pt x="34892" y="9191"/>
                    <a:pt x="30389" y="4421"/>
                  </a:cubicBezTo>
                  <a:cubicBezTo>
                    <a:pt x="27864" y="1726"/>
                    <a:pt x="23296" y="0"/>
                    <a:pt x="184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11"/>
            <p:cNvSpPr/>
            <p:nvPr/>
          </p:nvSpPr>
          <p:spPr>
            <a:xfrm>
              <a:off x="1855133" y="3571180"/>
              <a:ext cx="74510" cy="180540"/>
            </a:xfrm>
            <a:custGeom>
              <a:rect b="b" l="l" r="r" t="t"/>
              <a:pathLst>
                <a:path extrusionOk="0" fill="none" h="8407" w="3470">
                  <a:moveTo>
                    <a:pt x="3470" y="0"/>
                  </a:moveTo>
                  <a:lnTo>
                    <a:pt x="3036" y="8406"/>
                  </a:lnTo>
                  <a:lnTo>
                    <a:pt x="1" y="7239"/>
                  </a:ln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11"/>
            <p:cNvSpPr/>
            <p:nvPr/>
          </p:nvSpPr>
          <p:spPr>
            <a:xfrm>
              <a:off x="1789957" y="3783204"/>
              <a:ext cx="90270" cy="43014"/>
            </a:xfrm>
            <a:custGeom>
              <a:rect b="b" l="l" r="r" t="t"/>
              <a:pathLst>
                <a:path extrusionOk="0" fill="none" h="2003" w="4204">
                  <a:moveTo>
                    <a:pt x="4203" y="1602"/>
                  </a:moveTo>
                  <a:cubicBezTo>
                    <a:pt x="4203" y="1602"/>
                    <a:pt x="1301" y="2002"/>
                    <a:pt x="0" y="1"/>
                  </a:cubicBez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11"/>
            <p:cNvSpPr/>
            <p:nvPr/>
          </p:nvSpPr>
          <p:spPr>
            <a:xfrm>
              <a:off x="1774903" y="3534522"/>
              <a:ext cx="39424" cy="64726"/>
            </a:xfrm>
            <a:custGeom>
              <a:rect b="b" l="l" r="r" t="t"/>
              <a:pathLst>
                <a:path extrusionOk="0" h="3014" w="1836">
                  <a:moveTo>
                    <a:pt x="1102" y="1"/>
                  </a:moveTo>
                  <a:cubicBezTo>
                    <a:pt x="688" y="1"/>
                    <a:pt x="261" y="582"/>
                    <a:pt x="134" y="1373"/>
                  </a:cubicBezTo>
                  <a:cubicBezTo>
                    <a:pt x="1" y="2207"/>
                    <a:pt x="234" y="2941"/>
                    <a:pt x="668" y="3008"/>
                  </a:cubicBezTo>
                  <a:cubicBezTo>
                    <a:pt x="690" y="3011"/>
                    <a:pt x="712" y="3013"/>
                    <a:pt x="734" y="3013"/>
                  </a:cubicBezTo>
                  <a:cubicBezTo>
                    <a:pt x="1148" y="3013"/>
                    <a:pt x="1575" y="2432"/>
                    <a:pt x="1702" y="1640"/>
                  </a:cubicBezTo>
                  <a:cubicBezTo>
                    <a:pt x="1835" y="806"/>
                    <a:pt x="1602" y="73"/>
                    <a:pt x="1168" y="6"/>
                  </a:cubicBezTo>
                  <a:cubicBezTo>
                    <a:pt x="1146" y="2"/>
                    <a:pt x="1124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11"/>
            <p:cNvSpPr/>
            <p:nvPr/>
          </p:nvSpPr>
          <p:spPr>
            <a:xfrm>
              <a:off x="1974040" y="3539547"/>
              <a:ext cx="39424" cy="64704"/>
            </a:xfrm>
            <a:custGeom>
              <a:rect b="b" l="l" r="r" t="t"/>
              <a:pathLst>
                <a:path extrusionOk="0" h="3013" w="1836">
                  <a:moveTo>
                    <a:pt x="1102" y="0"/>
                  </a:moveTo>
                  <a:cubicBezTo>
                    <a:pt x="688" y="0"/>
                    <a:pt x="261" y="581"/>
                    <a:pt x="134" y="1373"/>
                  </a:cubicBezTo>
                  <a:cubicBezTo>
                    <a:pt x="1" y="2207"/>
                    <a:pt x="234" y="2941"/>
                    <a:pt x="668" y="3007"/>
                  </a:cubicBezTo>
                  <a:cubicBezTo>
                    <a:pt x="690" y="3011"/>
                    <a:pt x="712" y="3013"/>
                    <a:pt x="734" y="3013"/>
                  </a:cubicBezTo>
                  <a:cubicBezTo>
                    <a:pt x="1148" y="3013"/>
                    <a:pt x="1575" y="2431"/>
                    <a:pt x="1702" y="1640"/>
                  </a:cubicBezTo>
                  <a:cubicBezTo>
                    <a:pt x="1835" y="806"/>
                    <a:pt x="1602" y="72"/>
                    <a:pt x="1168" y="5"/>
                  </a:cubicBezTo>
                  <a:cubicBezTo>
                    <a:pt x="1146" y="2"/>
                    <a:pt x="1124" y="0"/>
                    <a:pt x="1102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11"/>
            <p:cNvSpPr/>
            <p:nvPr/>
          </p:nvSpPr>
          <p:spPr>
            <a:xfrm>
              <a:off x="1731931" y="3430046"/>
              <a:ext cx="121062" cy="58047"/>
            </a:xfrm>
            <a:custGeom>
              <a:rect b="b" l="l" r="r" t="t"/>
              <a:pathLst>
                <a:path extrusionOk="0" fill="none" h="2703" w="5638">
                  <a:moveTo>
                    <a:pt x="0" y="2703"/>
                  </a:moveTo>
                  <a:cubicBezTo>
                    <a:pt x="0" y="2703"/>
                    <a:pt x="3102" y="1"/>
                    <a:pt x="5637" y="2102"/>
                  </a:cubicBez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11"/>
            <p:cNvSpPr/>
            <p:nvPr/>
          </p:nvSpPr>
          <p:spPr>
            <a:xfrm>
              <a:off x="1966889" y="3436488"/>
              <a:ext cx="84537" cy="38719"/>
            </a:xfrm>
            <a:custGeom>
              <a:rect b="b" l="l" r="r" t="t"/>
              <a:pathLst>
                <a:path extrusionOk="0" fill="none" h="1803" w="3937">
                  <a:moveTo>
                    <a:pt x="0" y="1802"/>
                  </a:moveTo>
                  <a:cubicBezTo>
                    <a:pt x="0" y="1802"/>
                    <a:pt x="2135" y="1"/>
                    <a:pt x="3936" y="1702"/>
                  </a:cubicBezTo>
                </a:path>
              </a:pathLst>
            </a:custGeom>
            <a:solidFill>
              <a:schemeClr val="dk1"/>
            </a:solidFill>
            <a:ln cap="rnd" cmpd="sng" w="2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11"/>
            <p:cNvSpPr/>
            <p:nvPr/>
          </p:nvSpPr>
          <p:spPr>
            <a:xfrm>
              <a:off x="1640941" y="3512424"/>
              <a:ext cx="257155" cy="209209"/>
            </a:xfrm>
            <a:custGeom>
              <a:rect b="b" l="l" r="r" t="t"/>
              <a:pathLst>
                <a:path extrusionOk="0" fill="none" h="9742" w="11976">
                  <a:moveTo>
                    <a:pt x="11876" y="701"/>
                  </a:moveTo>
                  <a:cubicBezTo>
                    <a:pt x="11876" y="701"/>
                    <a:pt x="7439" y="1"/>
                    <a:pt x="601" y="1102"/>
                  </a:cubicBezTo>
                  <a:cubicBezTo>
                    <a:pt x="601" y="1102"/>
                    <a:pt x="1" y="5738"/>
                    <a:pt x="3236" y="7740"/>
                  </a:cubicBezTo>
                  <a:cubicBezTo>
                    <a:pt x="6439" y="9741"/>
                    <a:pt x="9574" y="7840"/>
                    <a:pt x="10375" y="6739"/>
                  </a:cubicBezTo>
                  <a:cubicBezTo>
                    <a:pt x="11976" y="4537"/>
                    <a:pt x="11876" y="701"/>
                    <a:pt x="11876" y="70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11"/>
            <p:cNvSpPr/>
            <p:nvPr/>
          </p:nvSpPr>
          <p:spPr>
            <a:xfrm>
              <a:off x="1931778" y="3498809"/>
              <a:ext cx="183397" cy="200598"/>
            </a:xfrm>
            <a:custGeom>
              <a:rect b="b" l="l" r="r" t="t"/>
              <a:pathLst>
                <a:path extrusionOk="0" fill="none" h="9341" w="8541">
                  <a:moveTo>
                    <a:pt x="8473" y="701"/>
                  </a:moveTo>
                  <a:cubicBezTo>
                    <a:pt x="8473" y="701"/>
                    <a:pt x="5305" y="1"/>
                    <a:pt x="434" y="1068"/>
                  </a:cubicBezTo>
                  <a:cubicBezTo>
                    <a:pt x="434" y="1068"/>
                    <a:pt x="1" y="5505"/>
                    <a:pt x="2302" y="7406"/>
                  </a:cubicBezTo>
                  <a:cubicBezTo>
                    <a:pt x="4571" y="9341"/>
                    <a:pt x="6839" y="7506"/>
                    <a:pt x="7406" y="6439"/>
                  </a:cubicBezTo>
                  <a:cubicBezTo>
                    <a:pt x="8540" y="4371"/>
                    <a:pt x="8473" y="701"/>
                    <a:pt x="8473" y="70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2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11"/>
            <p:cNvSpPr/>
            <p:nvPr/>
          </p:nvSpPr>
          <p:spPr>
            <a:xfrm>
              <a:off x="1895957" y="3499539"/>
              <a:ext cx="44448" cy="27960"/>
            </a:xfrm>
            <a:custGeom>
              <a:rect b="b" l="l" r="r" t="t"/>
              <a:pathLst>
                <a:path extrusionOk="0" fill="none" h="1302" w="2070">
                  <a:moveTo>
                    <a:pt x="1" y="1301"/>
                  </a:moveTo>
                  <a:cubicBezTo>
                    <a:pt x="1" y="1301"/>
                    <a:pt x="468" y="0"/>
                    <a:pt x="2069" y="1034"/>
                  </a:cubicBezTo>
                </a:path>
              </a:pathLst>
            </a:custGeom>
            <a:solidFill>
              <a:schemeClr val="dk1"/>
            </a:solidFill>
            <a:ln cap="flat" cmpd="sng" w="2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11"/>
            <p:cNvSpPr/>
            <p:nvPr/>
          </p:nvSpPr>
          <p:spPr>
            <a:xfrm>
              <a:off x="1509858" y="3477334"/>
              <a:ext cx="143995" cy="58756"/>
            </a:xfrm>
            <a:custGeom>
              <a:rect b="b" l="l" r="r" t="t"/>
              <a:pathLst>
                <a:path extrusionOk="0" fill="none" h="2736" w="6706">
                  <a:moveTo>
                    <a:pt x="0" y="0"/>
                  </a:moveTo>
                  <a:lnTo>
                    <a:pt x="6705" y="2736"/>
                  </a:lnTo>
                </a:path>
              </a:pathLst>
            </a:custGeom>
            <a:solidFill>
              <a:schemeClr val="dk1"/>
            </a:solidFill>
            <a:ln cap="flat" cmpd="sng" w="2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11"/>
            <p:cNvSpPr/>
            <p:nvPr/>
          </p:nvSpPr>
          <p:spPr>
            <a:xfrm>
              <a:off x="1413864" y="3451585"/>
              <a:ext cx="143265" cy="182172"/>
            </a:xfrm>
            <a:custGeom>
              <a:rect b="b" l="l" r="r" t="t"/>
              <a:pathLst>
                <a:path extrusionOk="0" h="8483" w="6672">
                  <a:moveTo>
                    <a:pt x="4156" y="0"/>
                  </a:moveTo>
                  <a:cubicBezTo>
                    <a:pt x="3745" y="0"/>
                    <a:pt x="3273" y="229"/>
                    <a:pt x="2736" y="799"/>
                  </a:cubicBezTo>
                  <a:cubicBezTo>
                    <a:pt x="1" y="3701"/>
                    <a:pt x="2469" y="6603"/>
                    <a:pt x="3770" y="7904"/>
                  </a:cubicBezTo>
                  <a:cubicBezTo>
                    <a:pt x="4204" y="8338"/>
                    <a:pt x="4671" y="8482"/>
                    <a:pt x="5100" y="8482"/>
                  </a:cubicBezTo>
                  <a:cubicBezTo>
                    <a:pt x="5960" y="8482"/>
                    <a:pt x="6672" y="7904"/>
                    <a:pt x="6672" y="7904"/>
                  </a:cubicBezTo>
                  <a:lnTo>
                    <a:pt x="6505" y="3834"/>
                  </a:lnTo>
                  <a:cubicBezTo>
                    <a:pt x="6505" y="3834"/>
                    <a:pt x="5837" y="0"/>
                    <a:pt x="4156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11"/>
            <p:cNvSpPr/>
            <p:nvPr/>
          </p:nvSpPr>
          <p:spPr>
            <a:xfrm>
              <a:off x="1413864" y="3406401"/>
              <a:ext cx="143265" cy="242861"/>
            </a:xfrm>
            <a:custGeom>
              <a:rect b="b" l="l" r="r" t="t"/>
              <a:pathLst>
                <a:path extrusionOk="0" fill="none" h="11309" w="6672">
                  <a:moveTo>
                    <a:pt x="6505" y="5938"/>
                  </a:moveTo>
                  <a:cubicBezTo>
                    <a:pt x="6505" y="5938"/>
                    <a:pt x="5471" y="1"/>
                    <a:pt x="2736" y="2903"/>
                  </a:cubicBezTo>
                  <a:cubicBezTo>
                    <a:pt x="1" y="5805"/>
                    <a:pt x="2469" y="8707"/>
                    <a:pt x="3770" y="10008"/>
                  </a:cubicBezTo>
                  <a:cubicBezTo>
                    <a:pt x="5071" y="11309"/>
                    <a:pt x="6672" y="10008"/>
                    <a:pt x="6672" y="10008"/>
                  </a:cubicBez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11"/>
            <p:cNvSpPr/>
            <p:nvPr/>
          </p:nvSpPr>
          <p:spPr>
            <a:xfrm>
              <a:off x="989067" y="4162153"/>
              <a:ext cx="720596" cy="914083"/>
            </a:xfrm>
            <a:custGeom>
              <a:rect b="b" l="l" r="r" t="t"/>
              <a:pathLst>
                <a:path extrusionOk="0" h="42565" w="33559">
                  <a:moveTo>
                    <a:pt x="15445" y="1"/>
                  </a:moveTo>
                  <a:lnTo>
                    <a:pt x="1" y="10642"/>
                  </a:lnTo>
                  <a:cubicBezTo>
                    <a:pt x="1" y="10642"/>
                    <a:pt x="1602" y="15579"/>
                    <a:pt x="2102" y="16479"/>
                  </a:cubicBezTo>
                  <a:cubicBezTo>
                    <a:pt x="2603" y="17346"/>
                    <a:pt x="4838" y="26420"/>
                    <a:pt x="7573" y="32624"/>
                  </a:cubicBezTo>
                  <a:cubicBezTo>
                    <a:pt x="10308" y="38829"/>
                    <a:pt x="15412" y="42565"/>
                    <a:pt x="19381" y="42565"/>
                  </a:cubicBezTo>
                  <a:cubicBezTo>
                    <a:pt x="23351" y="42565"/>
                    <a:pt x="25352" y="42565"/>
                    <a:pt x="29455" y="36727"/>
                  </a:cubicBezTo>
                  <a:cubicBezTo>
                    <a:pt x="33558" y="30890"/>
                    <a:pt x="33558" y="21183"/>
                    <a:pt x="33558" y="21183"/>
                  </a:cubicBezTo>
                  <a:cubicBezTo>
                    <a:pt x="33558" y="21183"/>
                    <a:pt x="33425" y="20682"/>
                    <a:pt x="32290" y="19081"/>
                  </a:cubicBezTo>
                  <a:cubicBezTo>
                    <a:pt x="31190" y="17480"/>
                    <a:pt x="24085" y="12510"/>
                    <a:pt x="24085" y="12510"/>
                  </a:cubicBezTo>
                  <a:lnTo>
                    <a:pt x="19748" y="17713"/>
                  </a:lnTo>
                  <a:cubicBezTo>
                    <a:pt x="19748" y="17713"/>
                    <a:pt x="19882" y="16579"/>
                    <a:pt x="19014" y="10642"/>
                  </a:cubicBezTo>
                  <a:cubicBezTo>
                    <a:pt x="18414" y="6906"/>
                    <a:pt x="17213" y="3303"/>
                    <a:pt x="15445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11"/>
            <p:cNvSpPr/>
            <p:nvPr/>
          </p:nvSpPr>
          <p:spPr>
            <a:xfrm>
              <a:off x="989067" y="4162153"/>
              <a:ext cx="720596" cy="914083"/>
            </a:xfrm>
            <a:custGeom>
              <a:rect b="b" l="l" r="r" t="t"/>
              <a:pathLst>
                <a:path extrusionOk="0" fill="none" h="42565" w="33559">
                  <a:moveTo>
                    <a:pt x="15445" y="1"/>
                  </a:moveTo>
                  <a:cubicBezTo>
                    <a:pt x="17213" y="3303"/>
                    <a:pt x="18414" y="6906"/>
                    <a:pt x="19014" y="10642"/>
                  </a:cubicBezTo>
                  <a:cubicBezTo>
                    <a:pt x="19882" y="16579"/>
                    <a:pt x="19748" y="17713"/>
                    <a:pt x="19748" y="17713"/>
                  </a:cubicBezTo>
                  <a:lnTo>
                    <a:pt x="24085" y="12510"/>
                  </a:lnTo>
                  <a:cubicBezTo>
                    <a:pt x="24085" y="12510"/>
                    <a:pt x="31190" y="17480"/>
                    <a:pt x="32290" y="19081"/>
                  </a:cubicBezTo>
                  <a:cubicBezTo>
                    <a:pt x="33425" y="20682"/>
                    <a:pt x="33558" y="21183"/>
                    <a:pt x="33558" y="21183"/>
                  </a:cubicBezTo>
                  <a:cubicBezTo>
                    <a:pt x="33558" y="21183"/>
                    <a:pt x="33558" y="30890"/>
                    <a:pt x="29455" y="36727"/>
                  </a:cubicBezTo>
                  <a:cubicBezTo>
                    <a:pt x="25352" y="42565"/>
                    <a:pt x="23351" y="42565"/>
                    <a:pt x="19381" y="42565"/>
                  </a:cubicBezTo>
                  <a:cubicBezTo>
                    <a:pt x="15412" y="42565"/>
                    <a:pt x="10308" y="38829"/>
                    <a:pt x="7573" y="32624"/>
                  </a:cubicBezTo>
                  <a:cubicBezTo>
                    <a:pt x="4838" y="26420"/>
                    <a:pt x="2603" y="17346"/>
                    <a:pt x="2102" y="16479"/>
                  </a:cubicBezTo>
                  <a:cubicBezTo>
                    <a:pt x="1602" y="15579"/>
                    <a:pt x="1" y="10642"/>
                    <a:pt x="1" y="10642"/>
                  </a:cubicBez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11"/>
            <p:cNvSpPr/>
            <p:nvPr/>
          </p:nvSpPr>
          <p:spPr>
            <a:xfrm>
              <a:off x="1318601" y="4542542"/>
              <a:ext cx="94565" cy="116781"/>
            </a:xfrm>
            <a:custGeom>
              <a:rect b="b" l="l" r="r" t="t"/>
              <a:pathLst>
                <a:path extrusionOk="0" fill="none" h="5438" w="4404">
                  <a:moveTo>
                    <a:pt x="4403" y="0"/>
                  </a:moveTo>
                  <a:cubicBezTo>
                    <a:pt x="4403" y="0"/>
                    <a:pt x="2068" y="2936"/>
                    <a:pt x="0" y="5438"/>
                  </a:cubicBez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11"/>
            <p:cNvSpPr/>
            <p:nvPr/>
          </p:nvSpPr>
          <p:spPr>
            <a:xfrm>
              <a:off x="1408131" y="4401600"/>
              <a:ext cx="357431" cy="295217"/>
            </a:xfrm>
            <a:custGeom>
              <a:rect b="b" l="l" r="r" t="t"/>
              <a:pathLst>
                <a:path extrusionOk="0" h="13747" w="16646">
                  <a:moveTo>
                    <a:pt x="5292" y="1"/>
                  </a:moveTo>
                  <a:cubicBezTo>
                    <a:pt x="4100" y="1"/>
                    <a:pt x="3410" y="747"/>
                    <a:pt x="2836" y="1960"/>
                  </a:cubicBezTo>
                  <a:cubicBezTo>
                    <a:pt x="1969" y="3828"/>
                    <a:pt x="1" y="4829"/>
                    <a:pt x="868" y="5963"/>
                  </a:cubicBezTo>
                  <a:cubicBezTo>
                    <a:pt x="3570" y="6730"/>
                    <a:pt x="6138" y="7864"/>
                    <a:pt x="8573" y="9299"/>
                  </a:cubicBezTo>
                  <a:cubicBezTo>
                    <a:pt x="12167" y="11437"/>
                    <a:pt x="12956" y="13747"/>
                    <a:pt x="13902" y="13747"/>
                  </a:cubicBezTo>
                  <a:cubicBezTo>
                    <a:pt x="14062" y="13747"/>
                    <a:pt x="14227" y="13680"/>
                    <a:pt x="14411" y="13535"/>
                  </a:cubicBezTo>
                  <a:cubicBezTo>
                    <a:pt x="15645" y="12534"/>
                    <a:pt x="16646" y="9432"/>
                    <a:pt x="15378" y="7698"/>
                  </a:cubicBezTo>
                  <a:cubicBezTo>
                    <a:pt x="14144" y="5963"/>
                    <a:pt x="10308" y="1860"/>
                    <a:pt x="7573" y="626"/>
                  </a:cubicBezTo>
                  <a:cubicBezTo>
                    <a:pt x="6646" y="196"/>
                    <a:pt x="5903" y="1"/>
                    <a:pt x="5292" y="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p11"/>
            <p:cNvSpPr/>
            <p:nvPr/>
          </p:nvSpPr>
          <p:spPr>
            <a:xfrm>
              <a:off x="1420307" y="4529635"/>
              <a:ext cx="6463" cy="172680"/>
            </a:xfrm>
            <a:custGeom>
              <a:rect b="b" l="l" r="r" t="t"/>
              <a:pathLst>
                <a:path extrusionOk="0" fill="none" h="8041" w="301">
                  <a:moveTo>
                    <a:pt x="301" y="1"/>
                  </a:moveTo>
                  <a:cubicBezTo>
                    <a:pt x="301" y="1"/>
                    <a:pt x="1" y="4171"/>
                    <a:pt x="67" y="8040"/>
                  </a:cubicBez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p11"/>
            <p:cNvSpPr/>
            <p:nvPr/>
          </p:nvSpPr>
          <p:spPr>
            <a:xfrm>
              <a:off x="2059296" y="4829728"/>
              <a:ext cx="496380" cy="191364"/>
            </a:xfrm>
            <a:custGeom>
              <a:rect b="b" l="l" r="r" t="t"/>
              <a:pathLst>
                <a:path extrusionOk="0" h="8911" w="23117">
                  <a:moveTo>
                    <a:pt x="6101" y="1"/>
                  </a:moveTo>
                  <a:cubicBezTo>
                    <a:pt x="5398" y="1"/>
                    <a:pt x="4750" y="51"/>
                    <a:pt x="4203" y="170"/>
                  </a:cubicBezTo>
                  <a:cubicBezTo>
                    <a:pt x="4203" y="170"/>
                    <a:pt x="0" y="7642"/>
                    <a:pt x="601" y="8510"/>
                  </a:cubicBezTo>
                  <a:cubicBezTo>
                    <a:pt x="812" y="8810"/>
                    <a:pt x="2487" y="8910"/>
                    <a:pt x="4627" y="8910"/>
                  </a:cubicBezTo>
                  <a:cubicBezTo>
                    <a:pt x="8907" y="8910"/>
                    <a:pt x="15044" y="8510"/>
                    <a:pt x="15044" y="8510"/>
                  </a:cubicBezTo>
                  <a:lnTo>
                    <a:pt x="15778" y="5541"/>
                  </a:lnTo>
                  <a:cubicBezTo>
                    <a:pt x="15778" y="5541"/>
                    <a:pt x="18647" y="6675"/>
                    <a:pt x="20882" y="6675"/>
                  </a:cubicBezTo>
                  <a:cubicBezTo>
                    <a:pt x="23117" y="6675"/>
                    <a:pt x="21382" y="6041"/>
                    <a:pt x="20615" y="5307"/>
                  </a:cubicBezTo>
                  <a:cubicBezTo>
                    <a:pt x="19881" y="4540"/>
                    <a:pt x="15511" y="1805"/>
                    <a:pt x="15144" y="1571"/>
                  </a:cubicBezTo>
                  <a:cubicBezTo>
                    <a:pt x="14837" y="1348"/>
                    <a:pt x="9731" y="1"/>
                    <a:pt x="6101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11"/>
            <p:cNvSpPr/>
            <p:nvPr/>
          </p:nvSpPr>
          <p:spPr>
            <a:xfrm>
              <a:off x="2337226" y="4812419"/>
              <a:ext cx="71654" cy="212066"/>
            </a:xfrm>
            <a:custGeom>
              <a:rect b="b" l="l" r="r" t="t"/>
              <a:pathLst>
                <a:path extrusionOk="0" h="9875" w="3337">
                  <a:moveTo>
                    <a:pt x="1289" y="0"/>
                  </a:moveTo>
                  <a:cubicBezTo>
                    <a:pt x="741" y="0"/>
                    <a:pt x="268" y="143"/>
                    <a:pt x="268" y="143"/>
                  </a:cubicBezTo>
                  <a:lnTo>
                    <a:pt x="1" y="343"/>
                  </a:lnTo>
                  <a:cubicBezTo>
                    <a:pt x="1" y="343"/>
                    <a:pt x="935" y="7514"/>
                    <a:pt x="1335" y="8849"/>
                  </a:cubicBezTo>
                  <a:cubicBezTo>
                    <a:pt x="1538" y="9524"/>
                    <a:pt x="1877" y="9875"/>
                    <a:pt x="2189" y="9875"/>
                  </a:cubicBezTo>
                  <a:cubicBezTo>
                    <a:pt x="2493" y="9875"/>
                    <a:pt x="2771" y="9541"/>
                    <a:pt x="2870" y="8849"/>
                  </a:cubicBezTo>
                  <a:cubicBezTo>
                    <a:pt x="3070" y="7481"/>
                    <a:pt x="3337" y="2077"/>
                    <a:pt x="2803" y="810"/>
                  </a:cubicBezTo>
                  <a:cubicBezTo>
                    <a:pt x="2529" y="159"/>
                    <a:pt x="1868" y="0"/>
                    <a:pt x="1289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11"/>
            <p:cNvSpPr/>
            <p:nvPr/>
          </p:nvSpPr>
          <p:spPr>
            <a:xfrm>
              <a:off x="2253431" y="4800307"/>
              <a:ext cx="127783" cy="238222"/>
            </a:xfrm>
            <a:custGeom>
              <a:rect b="b" l="l" r="r" t="t"/>
              <a:pathLst>
                <a:path extrusionOk="0" h="11093" w="5951">
                  <a:moveTo>
                    <a:pt x="3081" y="0"/>
                  </a:moveTo>
                  <a:cubicBezTo>
                    <a:pt x="1876" y="0"/>
                    <a:pt x="0" y="1307"/>
                    <a:pt x="0" y="1307"/>
                  </a:cubicBezTo>
                  <a:cubicBezTo>
                    <a:pt x="0" y="1307"/>
                    <a:pt x="1134" y="4910"/>
                    <a:pt x="1601" y="6010"/>
                  </a:cubicBezTo>
                  <a:cubicBezTo>
                    <a:pt x="2035" y="7144"/>
                    <a:pt x="3569" y="10213"/>
                    <a:pt x="4103" y="10814"/>
                  </a:cubicBezTo>
                  <a:cubicBezTo>
                    <a:pt x="4278" y="11011"/>
                    <a:pt x="4547" y="11093"/>
                    <a:pt x="4820" y="11093"/>
                  </a:cubicBezTo>
                  <a:cubicBezTo>
                    <a:pt x="5377" y="11093"/>
                    <a:pt x="5950" y="10750"/>
                    <a:pt x="5771" y="10347"/>
                  </a:cubicBezTo>
                  <a:cubicBezTo>
                    <a:pt x="5504" y="9746"/>
                    <a:pt x="4703" y="1374"/>
                    <a:pt x="3836" y="306"/>
                  </a:cubicBezTo>
                  <a:cubicBezTo>
                    <a:pt x="3658" y="87"/>
                    <a:pt x="3392" y="0"/>
                    <a:pt x="3081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11"/>
            <p:cNvSpPr/>
            <p:nvPr/>
          </p:nvSpPr>
          <p:spPr>
            <a:xfrm>
              <a:off x="2125912" y="4787229"/>
              <a:ext cx="207016" cy="247091"/>
            </a:xfrm>
            <a:custGeom>
              <a:rect b="b" l="l" r="r" t="t"/>
              <a:pathLst>
                <a:path extrusionOk="0" h="11506" w="9641">
                  <a:moveTo>
                    <a:pt x="3909" y="1"/>
                  </a:moveTo>
                  <a:cubicBezTo>
                    <a:pt x="3630" y="1"/>
                    <a:pt x="3348" y="76"/>
                    <a:pt x="3069" y="248"/>
                  </a:cubicBezTo>
                  <a:cubicBezTo>
                    <a:pt x="1668" y="1115"/>
                    <a:pt x="1" y="4184"/>
                    <a:pt x="1" y="4184"/>
                  </a:cubicBezTo>
                  <a:lnTo>
                    <a:pt x="3870" y="4518"/>
                  </a:lnTo>
                  <a:cubicBezTo>
                    <a:pt x="3870" y="4518"/>
                    <a:pt x="5338" y="8087"/>
                    <a:pt x="5938" y="9021"/>
                  </a:cubicBezTo>
                  <a:cubicBezTo>
                    <a:pt x="6506" y="9905"/>
                    <a:pt x="8389" y="11505"/>
                    <a:pt x="9041" y="11505"/>
                  </a:cubicBezTo>
                  <a:cubicBezTo>
                    <a:pt x="9079" y="11505"/>
                    <a:pt x="9112" y="11500"/>
                    <a:pt x="9140" y="11489"/>
                  </a:cubicBezTo>
                  <a:cubicBezTo>
                    <a:pt x="9641" y="11289"/>
                    <a:pt x="8740" y="9555"/>
                    <a:pt x="8407" y="8020"/>
                  </a:cubicBezTo>
                  <a:cubicBezTo>
                    <a:pt x="8040" y="6486"/>
                    <a:pt x="7473" y="3384"/>
                    <a:pt x="6739" y="2183"/>
                  </a:cubicBezTo>
                  <a:cubicBezTo>
                    <a:pt x="6124" y="1220"/>
                    <a:pt x="5038" y="1"/>
                    <a:pt x="3909" y="1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11"/>
            <p:cNvSpPr/>
            <p:nvPr/>
          </p:nvSpPr>
          <p:spPr>
            <a:xfrm>
              <a:off x="2125912" y="4773914"/>
              <a:ext cx="207016" cy="264357"/>
            </a:xfrm>
            <a:custGeom>
              <a:rect b="b" l="l" r="r" t="t"/>
              <a:pathLst>
                <a:path extrusionOk="0" fill="none" h="12310" w="9641">
                  <a:moveTo>
                    <a:pt x="1" y="4804"/>
                  </a:moveTo>
                  <a:cubicBezTo>
                    <a:pt x="1" y="4804"/>
                    <a:pt x="1668" y="1735"/>
                    <a:pt x="3069" y="868"/>
                  </a:cubicBezTo>
                  <a:cubicBezTo>
                    <a:pt x="4470" y="1"/>
                    <a:pt x="5971" y="1602"/>
                    <a:pt x="6739" y="2803"/>
                  </a:cubicBezTo>
                  <a:cubicBezTo>
                    <a:pt x="7473" y="4004"/>
                    <a:pt x="8040" y="7106"/>
                    <a:pt x="8407" y="8640"/>
                  </a:cubicBezTo>
                  <a:cubicBezTo>
                    <a:pt x="8740" y="10175"/>
                    <a:pt x="9641" y="11909"/>
                    <a:pt x="9140" y="12109"/>
                  </a:cubicBezTo>
                  <a:cubicBezTo>
                    <a:pt x="8607" y="12310"/>
                    <a:pt x="6539" y="10575"/>
                    <a:pt x="5938" y="9641"/>
                  </a:cubicBezTo>
                  <a:cubicBezTo>
                    <a:pt x="5338" y="8707"/>
                    <a:pt x="3870" y="5138"/>
                    <a:pt x="3870" y="5138"/>
                  </a:cubicBezTo>
                </a:path>
              </a:pathLst>
            </a:custGeom>
            <a:solidFill>
              <a:schemeClr val="dk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11"/>
            <p:cNvSpPr/>
            <p:nvPr/>
          </p:nvSpPr>
          <p:spPr>
            <a:xfrm>
              <a:off x="2031357" y="4919709"/>
              <a:ext cx="193403" cy="133617"/>
            </a:xfrm>
            <a:custGeom>
              <a:rect b="b" l="l" r="r" t="t"/>
              <a:pathLst>
                <a:path extrusionOk="0" h="6222" w="9007">
                  <a:moveTo>
                    <a:pt x="2337" y="0"/>
                  </a:moveTo>
                  <a:cubicBezTo>
                    <a:pt x="1932" y="0"/>
                    <a:pt x="1537" y="153"/>
                    <a:pt x="1201" y="517"/>
                  </a:cubicBezTo>
                  <a:cubicBezTo>
                    <a:pt x="434" y="1384"/>
                    <a:pt x="0" y="2452"/>
                    <a:pt x="1201" y="3586"/>
                  </a:cubicBezTo>
                  <a:cubicBezTo>
                    <a:pt x="2402" y="4720"/>
                    <a:pt x="5271" y="6221"/>
                    <a:pt x="7139" y="6221"/>
                  </a:cubicBezTo>
                  <a:cubicBezTo>
                    <a:pt x="9007" y="6221"/>
                    <a:pt x="8673" y="5287"/>
                    <a:pt x="8206" y="4753"/>
                  </a:cubicBezTo>
                  <a:cubicBezTo>
                    <a:pt x="7873" y="4386"/>
                    <a:pt x="7539" y="4053"/>
                    <a:pt x="7139" y="3786"/>
                  </a:cubicBezTo>
                  <a:cubicBezTo>
                    <a:pt x="7139" y="3786"/>
                    <a:pt x="4737" y="1451"/>
                    <a:pt x="3937" y="717"/>
                  </a:cubicBezTo>
                  <a:cubicBezTo>
                    <a:pt x="3472" y="291"/>
                    <a:pt x="2895" y="0"/>
                    <a:pt x="2337" y="0"/>
                  </a:cubicBezTo>
                  <a:close/>
                </a:path>
              </a:pathLst>
            </a:custGeom>
            <a:solidFill>
              <a:schemeClr val="lt1"/>
            </a:solidFill>
            <a:ln cap="flat" cmpd="sng" w="10850">
              <a:solidFill>
                <a:schemeClr val="lt1"/>
              </a:solidFill>
              <a:prstDash val="solid"/>
              <a:miter lim="3335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11"/>
            <p:cNvSpPr/>
            <p:nvPr/>
          </p:nvSpPr>
          <p:spPr>
            <a:xfrm>
              <a:off x="1675323" y="5089104"/>
              <a:ext cx="1875923" cy="53752"/>
            </a:xfrm>
            <a:custGeom>
              <a:rect b="b" l="l" r="r" t="t"/>
              <a:pathLst>
                <a:path extrusionOk="0" h="2503" w="87364">
                  <a:moveTo>
                    <a:pt x="1" y="1"/>
                  </a:moveTo>
                  <a:lnTo>
                    <a:pt x="1" y="2503"/>
                  </a:lnTo>
                  <a:lnTo>
                    <a:pt x="87363" y="2503"/>
                  </a:lnTo>
                  <a:lnTo>
                    <a:pt x="87363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11"/>
            <p:cNvSpPr/>
            <p:nvPr/>
          </p:nvSpPr>
          <p:spPr>
            <a:xfrm>
              <a:off x="1675323" y="5089104"/>
              <a:ext cx="658282" cy="53752"/>
            </a:xfrm>
            <a:custGeom>
              <a:rect b="b" l="l" r="r" t="t"/>
              <a:pathLst>
                <a:path extrusionOk="0" h="2503" w="30657">
                  <a:moveTo>
                    <a:pt x="1" y="1"/>
                  </a:moveTo>
                  <a:lnTo>
                    <a:pt x="1" y="2503"/>
                  </a:lnTo>
                  <a:lnTo>
                    <a:pt x="30656" y="2503"/>
                  </a:lnTo>
                  <a:lnTo>
                    <a:pt x="30656" y="1"/>
                  </a:ln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11"/>
            <p:cNvSpPr/>
            <p:nvPr/>
          </p:nvSpPr>
          <p:spPr>
            <a:xfrm>
              <a:off x="2280639" y="4208711"/>
              <a:ext cx="1292838" cy="880411"/>
            </a:xfrm>
            <a:custGeom>
              <a:rect b="b" l="l" r="r" t="t"/>
              <a:pathLst>
                <a:path extrusionOk="0" h="40997" w="60209">
                  <a:moveTo>
                    <a:pt x="57098" y="0"/>
                  </a:moveTo>
                  <a:cubicBezTo>
                    <a:pt x="57079" y="0"/>
                    <a:pt x="57060" y="1"/>
                    <a:pt x="57041" y="1"/>
                  </a:cubicBezTo>
                  <a:lnTo>
                    <a:pt x="6806" y="1"/>
                  </a:lnTo>
                  <a:cubicBezTo>
                    <a:pt x="4971" y="34"/>
                    <a:pt x="3470" y="1435"/>
                    <a:pt x="3270" y="3237"/>
                  </a:cubicBezTo>
                  <a:lnTo>
                    <a:pt x="1" y="40997"/>
                  </a:lnTo>
                  <a:lnTo>
                    <a:pt x="56741" y="40997"/>
                  </a:lnTo>
                  <a:lnTo>
                    <a:pt x="60010" y="3237"/>
                  </a:lnTo>
                  <a:cubicBezTo>
                    <a:pt x="60208" y="1521"/>
                    <a:pt x="58839" y="0"/>
                    <a:pt x="5709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11"/>
            <p:cNvSpPr/>
            <p:nvPr/>
          </p:nvSpPr>
          <p:spPr>
            <a:xfrm>
              <a:off x="2304283" y="4208711"/>
              <a:ext cx="1292108" cy="880411"/>
            </a:xfrm>
            <a:custGeom>
              <a:rect b="b" l="l" r="r" t="t"/>
              <a:pathLst>
                <a:path extrusionOk="0" h="40997" w="60175">
                  <a:moveTo>
                    <a:pt x="57098" y="0"/>
                  </a:moveTo>
                  <a:cubicBezTo>
                    <a:pt x="57079" y="0"/>
                    <a:pt x="57060" y="1"/>
                    <a:pt x="57041" y="1"/>
                  </a:cubicBezTo>
                  <a:lnTo>
                    <a:pt x="6805" y="1"/>
                  </a:lnTo>
                  <a:cubicBezTo>
                    <a:pt x="4971" y="34"/>
                    <a:pt x="3436" y="1435"/>
                    <a:pt x="3269" y="3237"/>
                  </a:cubicBezTo>
                  <a:lnTo>
                    <a:pt x="0" y="40997"/>
                  </a:lnTo>
                  <a:lnTo>
                    <a:pt x="56708" y="40997"/>
                  </a:lnTo>
                  <a:lnTo>
                    <a:pt x="60010" y="3237"/>
                  </a:lnTo>
                  <a:cubicBezTo>
                    <a:pt x="60175" y="1521"/>
                    <a:pt x="58838" y="0"/>
                    <a:pt x="57098" y="0"/>
                  </a:cubicBezTo>
                  <a:close/>
                </a:path>
              </a:pathLst>
            </a:custGeom>
            <a:solidFill>
              <a:schemeClr val="dk1"/>
            </a:soli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11"/>
            <p:cNvSpPr/>
            <p:nvPr/>
          </p:nvSpPr>
          <p:spPr>
            <a:xfrm>
              <a:off x="2916794" y="4546837"/>
              <a:ext cx="161817" cy="152623"/>
            </a:xfrm>
            <a:custGeom>
              <a:rect b="b" l="l" r="r" t="t"/>
              <a:pathLst>
                <a:path extrusionOk="0" h="7107" w="7536">
                  <a:moveTo>
                    <a:pt x="4125" y="0"/>
                  </a:moveTo>
                  <a:cubicBezTo>
                    <a:pt x="4106" y="0"/>
                    <a:pt x="4087" y="0"/>
                    <a:pt x="4068" y="1"/>
                  </a:cubicBezTo>
                  <a:cubicBezTo>
                    <a:pt x="2067" y="34"/>
                    <a:pt x="399" y="1568"/>
                    <a:pt x="199" y="3570"/>
                  </a:cubicBezTo>
                  <a:cubicBezTo>
                    <a:pt x="1" y="5452"/>
                    <a:pt x="1503" y="7106"/>
                    <a:pt x="3411" y="7106"/>
                  </a:cubicBezTo>
                  <a:cubicBezTo>
                    <a:pt x="3430" y="7106"/>
                    <a:pt x="3449" y="7106"/>
                    <a:pt x="3468" y="7106"/>
                  </a:cubicBezTo>
                  <a:cubicBezTo>
                    <a:pt x="5469" y="7072"/>
                    <a:pt x="7137" y="5538"/>
                    <a:pt x="7337" y="3570"/>
                  </a:cubicBezTo>
                  <a:cubicBezTo>
                    <a:pt x="7536" y="1654"/>
                    <a:pt x="6033" y="0"/>
                    <a:pt x="412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46000">
                  <a:schemeClr val="lt2"/>
                </a:gs>
                <a:gs pos="66000">
                  <a:schemeClr val="accent1"/>
                </a:gs>
                <a:gs pos="100000">
                  <a:schemeClr val="accent2"/>
                </a:gs>
              </a:gsLst>
              <a:lin ang="5400700" scaled="0"/>
            </a:gradFill>
            <a:ln cap="rnd" cmpd="sng" w="108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6" name="Google Shape;826;p11"/>
          <p:cNvSpPr/>
          <p:nvPr/>
        </p:nvSpPr>
        <p:spPr>
          <a:xfrm rot="1240862">
            <a:off x="3630103" y="1865163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11"/>
          <p:cNvSpPr/>
          <p:nvPr/>
        </p:nvSpPr>
        <p:spPr>
          <a:xfrm rot="3626799">
            <a:off x="3775405" y="1561206"/>
            <a:ext cx="498676" cy="283112"/>
          </a:xfrm>
          <a:custGeom>
            <a:rect b="b" l="l" r="r" t="t"/>
            <a:pathLst>
              <a:path extrusionOk="0" h="283112" w="498676">
                <a:moveTo>
                  <a:pt x="498140" y="68580"/>
                </a:moveTo>
                <a:cubicBezTo>
                  <a:pt x="490520" y="57150"/>
                  <a:pt x="491426" y="72450"/>
                  <a:pt x="372410" y="22860"/>
                </a:cubicBezTo>
                <a:cubicBezTo>
                  <a:pt x="350167" y="13592"/>
                  <a:pt x="303830" y="0"/>
                  <a:pt x="303830" y="0"/>
                </a:cubicBezTo>
                <a:cubicBezTo>
                  <a:pt x="235250" y="7620"/>
                  <a:pt x="165873" y="9949"/>
                  <a:pt x="98090" y="22860"/>
                </a:cubicBezTo>
                <a:cubicBezTo>
                  <a:pt x="84595" y="25430"/>
                  <a:pt x="73514" y="36006"/>
                  <a:pt x="63800" y="45720"/>
                </a:cubicBezTo>
                <a:cubicBezTo>
                  <a:pt x="54086" y="55434"/>
                  <a:pt x="47756" y="68083"/>
                  <a:pt x="40940" y="80010"/>
                </a:cubicBezTo>
                <a:cubicBezTo>
                  <a:pt x="18341" y="119557"/>
                  <a:pt x="19473" y="121550"/>
                  <a:pt x="6650" y="160020"/>
                </a:cubicBezTo>
                <a:cubicBezTo>
                  <a:pt x="10460" y="198120"/>
                  <a:pt x="-17000" y="258973"/>
                  <a:pt x="18080" y="274320"/>
                </a:cubicBezTo>
                <a:cubicBezTo>
                  <a:pt x="85903" y="303992"/>
                  <a:pt x="182882" y="252871"/>
                  <a:pt x="235250" y="205740"/>
                </a:cubicBezTo>
                <a:cubicBezTo>
                  <a:pt x="259280" y="184113"/>
                  <a:pt x="276108" y="153793"/>
                  <a:pt x="303830" y="137160"/>
                </a:cubicBezTo>
                <a:cubicBezTo>
                  <a:pt x="390534" y="85138"/>
                  <a:pt x="327919" y="113993"/>
                  <a:pt x="418130" y="91440"/>
                </a:cubicBezTo>
                <a:cubicBezTo>
                  <a:pt x="429819" y="88518"/>
                  <a:pt x="505760" y="80010"/>
                  <a:pt x="498140" y="68580"/>
                </a:cubicBezTo>
                <a:close/>
              </a:path>
            </a:pathLst>
          </a:cu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8" name="Google Shape;82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11211" y="3120390"/>
            <a:ext cx="455149" cy="509703"/>
          </a:xfrm>
          <a:prstGeom prst="rect">
            <a:avLst/>
          </a:prstGeom>
          <a:noFill/>
          <a:ln>
            <a:noFill/>
          </a:ln>
        </p:spPr>
      </p:pic>
      <p:sp>
        <p:nvSpPr>
          <p:cNvPr id="829" name="Google Shape;829;p11"/>
          <p:cNvSpPr/>
          <p:nvPr/>
        </p:nvSpPr>
        <p:spPr>
          <a:xfrm>
            <a:off x="318212" y="-177074"/>
            <a:ext cx="683037" cy="788747"/>
          </a:xfrm>
          <a:prstGeom prst="rect">
            <a:avLst/>
          </a:prstGeom>
          <a:solidFill>
            <a:srgbClr val="0EDB8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11"/>
          <p:cNvSpPr txBox="1"/>
          <p:nvPr/>
        </p:nvSpPr>
        <p:spPr>
          <a:xfrm>
            <a:off x="12782" y="574408"/>
            <a:ext cx="1157215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lang="es-MX" sz="1000">
                <a:solidFill>
                  <a:srgbClr val="09813F"/>
                </a:solidFill>
                <a:latin typeface="Lato"/>
                <a:ea typeface="Lato"/>
                <a:cs typeface="Lato"/>
                <a:sym typeface="Lato"/>
              </a:rPr>
              <a:t>Arquitectura</a:t>
            </a:r>
            <a:endParaRPr b="1" i="0" sz="1000" u="none" cap="none" strike="noStrike">
              <a:solidFill>
                <a:srgbClr val="09813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31" name="Google Shape;831;p11"/>
          <p:cNvSpPr txBox="1"/>
          <p:nvPr/>
        </p:nvSpPr>
        <p:spPr>
          <a:xfrm>
            <a:off x="-487623" y="90582"/>
            <a:ext cx="2158024" cy="46799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"/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08</a:t>
            </a:r>
            <a:endParaRPr b="1" i="0" sz="24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2" name="Google Shape;832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960742" y="4544062"/>
            <a:ext cx="1572893" cy="5095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uctures base template">
  <a:themeElements>
    <a:clrScheme name="Simple Light">
      <a:dk1>
        <a:srgbClr val="191919"/>
      </a:dk1>
      <a:lt1>
        <a:srgbClr val="FFFFFF"/>
      </a:lt1>
      <a:dk2>
        <a:srgbClr val="D0E1A3"/>
      </a:dk2>
      <a:lt2>
        <a:srgbClr val="53C3EC"/>
      </a:lt2>
      <a:accent1>
        <a:srgbClr val="5C9CD5"/>
      </a:accent1>
      <a:accent2>
        <a:srgbClr val="6E66A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Kitty Dessu</dc:creator>
</cp:coreProperties>
</file>